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sldIdLst>
    <p:sldId id="260" r:id="rId2"/>
    <p:sldId id="263" r:id="rId3"/>
    <p:sldId id="261" r:id="rId4"/>
    <p:sldId id="265" r:id="rId5"/>
    <p:sldId id="264" r:id="rId6"/>
    <p:sldId id="256" r:id="rId7"/>
    <p:sldId id="257" r:id="rId8"/>
    <p:sldId id="258" r:id="rId9"/>
    <p:sldId id="270" r:id="rId10"/>
    <p:sldId id="269" r:id="rId11"/>
    <p:sldId id="268" r:id="rId12"/>
    <p:sldId id="267" r:id="rId13"/>
    <p:sldId id="259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66" r:id="rId23"/>
    <p:sldId id="279" r:id="rId24"/>
    <p:sldId id="281" r:id="rId25"/>
    <p:sldId id="280" r:id="rId26"/>
    <p:sldId id="282" r:id="rId2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2147483646 h 166"/>
              <a:gd name="T8" fmla="*/ 2147483646 w 372"/>
              <a:gd name="T9" fmla="*/ 2147483646 h 166"/>
              <a:gd name="T10" fmla="*/ 2147483646 w 372"/>
              <a:gd name="T11" fmla="*/ 2147483646 h 166"/>
              <a:gd name="T12" fmla="*/ 2147483646 w 372"/>
              <a:gd name="T13" fmla="*/ 214748364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14A55-5AEA-43AE-AF4D-6F4DE115C320}" type="datetimeFigureOut">
              <a:rPr lang="en-US"/>
              <a:pPr>
                <a:defRPr/>
              </a:pPr>
              <a:t>5/1/2020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5E58ABCA-F839-4A1C-A7CA-EDC4AADDB3D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3787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1251971690 h 10000"/>
              <a:gd name="T4" fmla="*/ 2147483646 w 9248"/>
              <a:gd name="T5" fmla="*/ 625985845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466179713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B40A-0578-485D-BFD2-CD8FFD8A5D9E}" type="datetimeFigureOut">
              <a:rPr lang="en-US"/>
              <a:pPr>
                <a:defRPr/>
              </a:pPr>
              <a:t>5/1/2020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5042F99B-61CA-47E4-A3C6-1F9B32C7CD7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2850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1251971690 h 10000"/>
              <a:gd name="T4" fmla="*/ 2147483646 w 9248"/>
              <a:gd name="T5" fmla="*/ 625985845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466179713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68B8F-DD56-4A7B-8A85-4849131878C5}" type="datetimeFigureOut">
              <a:rPr lang="en-US"/>
              <a:pPr>
                <a:defRPr/>
              </a:pPr>
              <a:t>5/1/2020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A0BD39C1-F6BB-4E08-9E52-9006F03F853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19085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1251971690 h 10000"/>
              <a:gd name="T4" fmla="*/ 2147483646 w 9248"/>
              <a:gd name="T5" fmla="*/ 625985845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466179713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9E3F2-E3EC-4816-B0E1-23EB3D66BF73}" type="datetimeFigureOut">
              <a:rPr lang="en-US"/>
              <a:pPr>
                <a:defRPr/>
              </a:pPr>
              <a:t>5/1/2020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25195E2D-2826-42A9-AE59-A78C378C943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70066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1251971690 h 10000"/>
              <a:gd name="T4" fmla="*/ 2147483646 w 9248"/>
              <a:gd name="T5" fmla="*/ 625985845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466179713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C5F1-D595-4E20-A2AA-546143C99E17}" type="datetimeFigureOut">
              <a:rPr lang="en-US"/>
              <a:pPr>
                <a:defRPr/>
              </a:pPr>
              <a:t>5/1/2020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066F1B3E-A22E-4837-AC48-AABF3099929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94247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1251971690 h 10000"/>
              <a:gd name="T4" fmla="*/ 2147483646 w 9248"/>
              <a:gd name="T5" fmla="*/ 625985845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466179713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8D27A-55EB-46DE-AA27-DBBAC0F2C324}" type="datetimeFigureOut">
              <a:rPr lang="en-US"/>
              <a:pPr>
                <a:defRPr/>
              </a:pPr>
              <a:t>5/1/2020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5B1B1037-7B5A-40F6-96B2-6A253339F07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09937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1251971690 h 10000"/>
              <a:gd name="T4" fmla="*/ 2147483646 w 9248"/>
              <a:gd name="T5" fmla="*/ 625985845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466179713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2652B-8960-4585-907A-4B4C727A22D5}" type="datetimeFigureOut">
              <a:rPr lang="en-US"/>
              <a:pPr>
                <a:defRPr/>
              </a:pPr>
              <a:t>5/1/2020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CE399-A985-4670-AC63-F5E0B65CCD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62970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1251971690 h 10000"/>
              <a:gd name="T4" fmla="*/ 2147483646 w 9248"/>
              <a:gd name="T5" fmla="*/ 625985845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466179713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638DD-9837-445E-8FFE-3D68FB1CF521}" type="datetimeFigureOut">
              <a:rPr lang="en-US"/>
              <a:pPr>
                <a:defRPr/>
              </a:pPr>
              <a:t>5/1/2020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D30B1-5C10-494A-898A-C25CB012BA7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4067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1251971690 h 10000"/>
              <a:gd name="T4" fmla="*/ 2147483646 w 9248"/>
              <a:gd name="T5" fmla="*/ 625985845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466179713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8A1FB-5C0B-42C7-BE9F-999505134277}" type="datetimeFigureOut">
              <a:rPr lang="en-US"/>
              <a:pPr>
                <a:defRPr/>
              </a:pPr>
              <a:t>5/1/2020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73A91-CD89-4C59-91EA-453394FA363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3688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1251971690 h 10000"/>
              <a:gd name="T4" fmla="*/ 2147483646 w 9248"/>
              <a:gd name="T5" fmla="*/ 625985845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466179713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CFFDC-B039-4657-855C-397B4155DB20}" type="datetimeFigureOut">
              <a:rPr lang="en-US"/>
              <a:pPr>
                <a:defRPr/>
              </a:pPr>
              <a:t>5/1/2020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FBDEA9F1-7EA6-43D8-998D-7527930B38A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5341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1251971690 h 10000"/>
              <a:gd name="T4" fmla="*/ 2147483646 w 9248"/>
              <a:gd name="T5" fmla="*/ 625985845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466179713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997B2-F625-4EAF-BD48-ECB7CC5BCBCF}" type="datetimeFigureOut">
              <a:rPr lang="en-US"/>
              <a:pPr>
                <a:defRPr/>
              </a:pPr>
              <a:t>5/1/2020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DF2E8-BE01-455C-BB04-3FF1E8E220E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9269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1251971690 h 10000"/>
              <a:gd name="T4" fmla="*/ 2147483646 w 9248"/>
              <a:gd name="T5" fmla="*/ 625985845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466179713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EE332-FC7B-4A27-AC7C-12DE03332F4F}" type="datetimeFigureOut">
              <a:rPr lang="en-US"/>
              <a:pPr>
                <a:defRPr/>
              </a:pPr>
              <a:t>5/1/2020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0AE46-B2D9-440D-BCFD-68ED469E22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6931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1251971690 h 10000"/>
              <a:gd name="T4" fmla="*/ 2147483646 w 9248"/>
              <a:gd name="T5" fmla="*/ 625985845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466179713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C5183-0BE2-4E02-B292-648819AC9BDC}" type="datetimeFigureOut">
              <a:rPr lang="en-US"/>
              <a:pPr>
                <a:defRPr/>
              </a:pPr>
              <a:t>5/1/2020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2AF0C-B4E4-44C8-9EA2-7A38A14DD2F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0359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1251971690 h 10000"/>
              <a:gd name="T4" fmla="*/ 2147483646 w 9248"/>
              <a:gd name="T5" fmla="*/ 625985845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466179713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673D2-CA1D-4333-8EFB-23A8A1E47154}" type="datetimeFigureOut">
              <a:rPr lang="en-US"/>
              <a:pPr>
                <a:defRPr/>
              </a:pPr>
              <a:t>5/1/2020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34DDC-5D4D-40F5-B275-3DB477BC47D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4922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1251971690 h 10000"/>
              <a:gd name="T4" fmla="*/ 2147483646 w 9248"/>
              <a:gd name="T5" fmla="*/ 625985845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466179713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8A8F0-C1F7-4EFF-8E35-4A35EA27F95E}" type="datetimeFigureOut">
              <a:rPr lang="en-US"/>
              <a:pPr>
                <a:defRPr/>
              </a:pPr>
              <a:t>5/1/2020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07CAA-2710-4986-A9D5-264211B49E4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1900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1251971690 h 10000"/>
              <a:gd name="T4" fmla="*/ 2147483646 w 9248"/>
              <a:gd name="T5" fmla="*/ 625985845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466179713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59E13-A8E8-49BF-A1CB-D1045C78B650}" type="datetimeFigureOut">
              <a:rPr lang="en-US"/>
              <a:pPr>
                <a:defRPr/>
              </a:pPr>
              <a:t>5/1/2020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43060C46-4D6F-49C5-B3C6-E095FFBAB04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6079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5896FB-495A-43F5-8FFD-8D71D7319BC9}" type="datetimeFigureOut">
              <a:rPr lang="en-US"/>
              <a:pPr>
                <a:defRPr/>
              </a:pPr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FEFFFF"/>
                </a:solidFill>
              </a:defRPr>
            </a:lvl1pPr>
          </a:lstStyle>
          <a:p>
            <a:fld id="{65951402-80E7-4D67-A112-D0D16A7BC0A7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1628775"/>
            <a:ext cx="11247438" cy="454818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работы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ФОРМЫ РАБОТЫ КРАЕВЕДЧЕСКОГО МУЗЕЯ (ИССЛЕДОВАНИЕ ФОТОМАТЕРИАЛОВ ШКОЛЬНОГО МУЗЕЯ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sz="2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Создаем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фотоальбом «История поселка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-лет Октября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Белякова Елена Александровна, МБОУ г. Астрахани «СОШ № 54», 9 Б класс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435" name="Picture 2" descr="Картинки по запросу фото движение отечеств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3325" y="0"/>
            <a:ext cx="3368675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5988" y="777875"/>
            <a:ext cx="8475662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785938" y="623888"/>
            <a:ext cx="9986962" cy="1281112"/>
          </a:xfrm>
        </p:spPr>
        <p:txBody>
          <a:bodyPr/>
          <a:lstStyle/>
          <a:p>
            <a:pPr algn="ctr" eaLnBrk="1" hangingPunct="1"/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Панорама Трусовского района. Мостстрой.</a:t>
            </a:r>
          </a:p>
        </p:txBody>
      </p:sp>
      <p:pic>
        <p:nvPicPr>
          <p:cNvPr id="2867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3438" y="2130425"/>
            <a:ext cx="6811962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3550" y="565150"/>
            <a:ext cx="8724900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425" y="403225"/>
            <a:ext cx="9048750" cy="615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950" y="977900"/>
            <a:ext cx="8196263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1725" y="814388"/>
            <a:ext cx="84058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0550" y="871538"/>
            <a:ext cx="8556625" cy="598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6313" y="760413"/>
            <a:ext cx="7870825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9738" y="277813"/>
            <a:ext cx="91440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3163" y="623888"/>
            <a:ext cx="9061450" cy="12811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Абрамов А.Ф. 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стармех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канлодки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«Волгарь-Доброволец». 1918г.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6867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300" y="2079625"/>
            <a:ext cx="294957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9413" y="1885950"/>
            <a:ext cx="6205537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981200" y="127000"/>
            <a:ext cx="8229600" cy="1111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66" b="1" dirty="0" smtClean="0">
                <a:solidFill>
                  <a:srgbClr val="0000CC"/>
                </a:solidFill>
                <a:latin typeface="Times New Roman" pitchFamily="18"/>
                <a:cs typeface="Times New Roman" pitchFamily="18"/>
              </a:rPr>
              <a:t>                        		Краеведческий музей</a:t>
            </a:r>
            <a:endParaRPr lang="ru-RU" sz="3266" b="1" dirty="0">
              <a:solidFill>
                <a:srgbClr val="0000CC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897313" y="728663"/>
            <a:ext cx="8142287" cy="5792787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54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/>
                <a:cs typeface="Times New Roman" pitchFamily="18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Дата основания – август 1998г.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	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/>
              </a:rPr>
              <a:t>Место расположения – кабинет № 36 и рекреация II этажа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/>
              </a:rPr>
              <a:t>.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itchFamily="18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/>
              </a:rPr>
              <a:t>Экспозиция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/>
              </a:rPr>
              <a:t>включает в себя материалы периода Великой Отечественной войны (астраханское направление), участие </a:t>
            </a:r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/>
              </a:rPr>
              <a:t>Рейдтанкера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/>
              </a:rPr>
              <a:t> в ВОВ. </a:t>
            </a:r>
            <a:endPara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itchFamily="18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Постоянная экспозиция школьного музея призвана дать минимум краеведческой информации об окрестностях школы, посёлка ХХ лет Октября, о событиях нашего края с древнейших времён до настоящего. </a:t>
            </a: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Постоянная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краеведческая экспозиция нашего музея представлена следующими направлениями: «О давнем прошлом», «История Золотой Орды», «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Бунташный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век», «Астраханский край в 18 веке», «Великая Отечественная и Гражданская войны», «Астрахань современная», «История Форпоста», «Заячий остров: вчера и сегодня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».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9460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1236663"/>
            <a:ext cx="3151188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0" y="687388"/>
            <a:ext cx="7988300" cy="56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300" y="449263"/>
            <a:ext cx="8853488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25" y="698500"/>
            <a:ext cx="8818563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/>
          <p:cNvSpPr txBox="1"/>
          <p:nvPr/>
        </p:nvSpPr>
        <p:spPr>
          <a:xfrm>
            <a:off x="1955800" y="112713"/>
            <a:ext cx="8561388" cy="585787"/>
          </a:xfrm>
          <a:prstGeom prst="rect">
            <a:avLst/>
          </a:prstGeom>
          <a:noFill/>
          <a:ln cap="flat">
            <a:noFill/>
          </a:ln>
        </p:spPr>
        <p:txBody>
          <a:bodyPr lIns="82953" tIns="41476" rIns="82953" bIns="41476">
            <a:spAutoFit/>
          </a:bodyPr>
          <a:lstStyle/>
          <a:p>
            <a:pPr defTabSz="829544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33" b="1" kern="0">
                <a:solidFill>
                  <a:srgbClr val="002060"/>
                </a:solidFill>
                <a:latin typeface="Times New Roman" pitchFamily="18"/>
                <a:cs typeface="Times New Roman" pitchFamily="18"/>
              </a:rPr>
              <a:t>Вещи – перья для письма, фото 1 класса 1941г., платок для переноса учебников, игрушка привезенная из Берлина, пуговицы. Жительницы Верочкиной К.В.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851025" y="623888"/>
            <a:ext cx="9653588" cy="1030287"/>
          </a:xfrm>
        </p:spPr>
        <p:txBody>
          <a:bodyPr/>
          <a:lstStyle/>
          <a:p>
            <a:pPr eaLnBrk="1" hangingPunct="1"/>
            <a:r>
              <a:rPr lang="ru-RU" altLang="ru-RU" smtClean="0"/>
              <a:t>Учащиеся 8 класса сош №54. 6.06.1941г.</a:t>
            </a:r>
          </a:p>
        </p:txBody>
      </p:sp>
      <p:pic>
        <p:nvPicPr>
          <p:cNvPr id="40963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6888" y="1577975"/>
            <a:ext cx="7010400" cy="48561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1851025" y="623888"/>
            <a:ext cx="10231438" cy="1281112"/>
          </a:xfrm>
        </p:spPr>
        <p:txBody>
          <a:bodyPr/>
          <a:lstStyle/>
          <a:p>
            <a:pPr eaLnBrk="1" hangingPunct="1"/>
            <a:r>
              <a:rPr lang="ru-RU" altLang="ru-RU" smtClean="0"/>
              <a:t>Учащиеся 9 класса сош №54. 06.06.1941г.</a:t>
            </a:r>
          </a:p>
        </p:txBody>
      </p:sp>
      <p:pic>
        <p:nvPicPr>
          <p:cNvPr id="41987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57538" y="1676400"/>
            <a:ext cx="6748462" cy="46148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785938" y="623888"/>
            <a:ext cx="10406062" cy="1281112"/>
          </a:xfrm>
        </p:spPr>
        <p:txBody>
          <a:bodyPr/>
          <a:lstStyle/>
          <a:p>
            <a:pPr eaLnBrk="1" hangingPunct="1"/>
            <a:r>
              <a:rPr lang="ru-RU" altLang="ru-RU" smtClean="0"/>
              <a:t>Учащиеся 9 Б класса сош №54. 20.06.1941г.</a:t>
            </a:r>
          </a:p>
        </p:txBody>
      </p:sp>
      <p:pic>
        <p:nvPicPr>
          <p:cNvPr id="43011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7825" y="1402915"/>
            <a:ext cx="7270750" cy="53677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2604914" y="611362"/>
            <a:ext cx="8912225" cy="1281112"/>
          </a:xfrm>
        </p:spPr>
        <p:txBody>
          <a:bodyPr/>
          <a:lstStyle/>
          <a:p>
            <a:r>
              <a:rPr lang="ru-RU" altLang="ru-RU" smtClean="0"/>
              <a:t>		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41625" y="201613"/>
            <a:ext cx="7324725" cy="6091237"/>
          </a:xfrm>
        </p:spPr>
      </p:pic>
      <p:pic>
        <p:nvPicPr>
          <p:cNvPr id="20483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87150" y="85725"/>
            <a:ext cx="603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75" y="123825"/>
            <a:ext cx="8858250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863" y="314325"/>
            <a:ext cx="9175750" cy="8858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«Фрагменты лепных сосудов эпохи бронзы (примерно 2-е тысячелетие до н.э.). Катакомбная и срубная культуры. Слева - кусок оселка из окаменевшего дерева». 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963" y="2579688"/>
            <a:ext cx="5080000" cy="3786187"/>
          </a:xfrm>
          <a:prstGeom prst="rect">
            <a:avLst/>
          </a:prstGeom>
          <a:ln w="28575" cmpd="dbl">
            <a:solidFill>
              <a:schemeClr val="bg2">
                <a:lumMod val="25000"/>
              </a:schemeClr>
            </a:solidFill>
          </a:ln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2579688"/>
            <a:ext cx="4800600" cy="3786187"/>
          </a:xfrm>
          <a:ln w="28575" cmpd="dbl"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7863" y="838200"/>
            <a:ext cx="9393237" cy="11160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4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788" y="1954213"/>
            <a:ext cx="10358437" cy="43719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фото-архивный материал из истории нашего поселка.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 школьный краеведческий музей.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  фотоматериалы, архивные документы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мы решали в ходе работы над проектом: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периоды, установить подлинность фотоматериалов, составить краткую аннотацию архивным фотодокументам. </a:t>
            </a:r>
          </a:p>
        </p:txBody>
      </p:sp>
      <p:pic>
        <p:nvPicPr>
          <p:cNvPr id="23556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2650" y="120650"/>
            <a:ext cx="10445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932113" y="676275"/>
            <a:ext cx="9026525" cy="12287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Э. Панофски 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-  изучение  визуальных источников.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2932113" y="2443163"/>
            <a:ext cx="6654800" cy="4229100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alt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 Матушевский – </a:t>
            </a:r>
            <a:r>
              <a:rPr lang="ru-RU" alt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хранилища исторических документов</a:t>
            </a:r>
            <a:r>
              <a:rPr lang="ru-RU" alt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alt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В.В. Стасов – </a:t>
            </a:r>
            <a:r>
              <a:rPr lang="ru-RU" alt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создания и сохранения для истории фотографических коллекций</a:t>
            </a:r>
          </a:p>
        </p:txBody>
      </p:sp>
      <p:pic>
        <p:nvPicPr>
          <p:cNvPr id="24580" name="Picture 6" descr="Картинки по запросу Эрвин Панофск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238" y="676275"/>
            <a:ext cx="1757362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 descr="Картинки по запросу Болеслав . Матушевски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238" y="3841750"/>
            <a:ext cx="192087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6600" y="2201863"/>
            <a:ext cx="2090738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pPr eaLnBrk="1" hangingPunct="1"/>
            <a:r>
              <a:rPr lang="ru-RU" altLang="ru-RU" smtClean="0"/>
              <a:t>	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Методы исследования по группам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700088" y="2133600"/>
            <a:ext cx="10804525" cy="3778250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ru-RU" alt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1) Групповой портрет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alt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Одиночный портрет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ru-RU" alt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Бытовой портрет.</a:t>
            </a:r>
          </a:p>
        </p:txBody>
      </p:sp>
      <p:pic>
        <p:nvPicPr>
          <p:cNvPr id="2560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7925" y="1082675"/>
            <a:ext cx="4664075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87386">
            <a:off x="5272088" y="3155950"/>
            <a:ext cx="24193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8" y="4165600"/>
            <a:ext cx="363855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431800"/>
            <a:ext cx="9558338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107</TotalTime>
  <Words>231</Words>
  <Application>Microsoft Office PowerPoint</Application>
  <PresentationFormat>Широкоэкранный</PresentationFormat>
  <Paragraphs>33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                          Краеведческий музей</vt:lpstr>
      <vt:lpstr>Презентация PowerPoint</vt:lpstr>
      <vt:lpstr>Презентация PowerPoint</vt:lpstr>
      <vt:lpstr>«Фрагменты лепных сосудов эпохи бронзы (примерно 2-е тысячелетие до н.э.). Катакомбная и срубная культуры. Слева - кусок оселка из окаменевшего дерева».  </vt:lpstr>
      <vt:lpstr>Основная цель работы:  </vt:lpstr>
      <vt:lpstr>Э. Панофски -  изучение  визуальных источников.</vt:lpstr>
      <vt:lpstr> Методы исследования по группам</vt:lpstr>
      <vt:lpstr>Презентация PowerPoint</vt:lpstr>
      <vt:lpstr>Презентация PowerPoint</vt:lpstr>
      <vt:lpstr>Панорама Трусовского района. Мостстрой.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Абрамов А.Ф. стармех канлодки  «Волгарь-Доброволец». 1918г. </vt:lpstr>
      <vt:lpstr>Презентация PowerPoint</vt:lpstr>
      <vt:lpstr>Презентация PowerPoint</vt:lpstr>
      <vt:lpstr>Презентация PowerPoint</vt:lpstr>
      <vt:lpstr>Учащиеся 8 класса сош №54. 6.06.1941г.</vt:lpstr>
      <vt:lpstr>Учащиеся 9 класса сош №54. 06.06.1941г.</vt:lpstr>
      <vt:lpstr>Учащиеся 9 Б класса сош №54. 20.06.1941г.</vt:lpstr>
      <vt:lpstr> 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олег самсонов</cp:lastModifiedBy>
  <cp:revision>16</cp:revision>
  <dcterms:created xsi:type="dcterms:W3CDTF">2020-01-23T16:22:12Z</dcterms:created>
  <dcterms:modified xsi:type="dcterms:W3CDTF">2020-05-01T08:10:59Z</dcterms:modified>
</cp:coreProperties>
</file>