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9" r:id="rId3"/>
    <p:sldId id="261" r:id="rId4"/>
    <p:sldId id="262" r:id="rId5"/>
    <p:sldId id="272" r:id="rId6"/>
    <p:sldId id="273" r:id="rId7"/>
    <p:sldId id="278" r:id="rId8"/>
    <p:sldId id="279" r:id="rId9"/>
    <p:sldId id="274" r:id="rId10"/>
    <p:sldId id="263" r:id="rId11"/>
    <p:sldId id="280" r:id="rId12"/>
    <p:sldId id="260" r:id="rId13"/>
    <p:sldId id="270" r:id="rId14"/>
    <p:sldId id="264" r:id="rId15"/>
    <p:sldId id="275" r:id="rId16"/>
    <p:sldId id="266" r:id="rId17"/>
    <p:sldId id="277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3D34CE-EC5B-48C0-A484-8C993AA1D193}" v="10" dt="2020-04-30T16:56:58.6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12" autoAdjust="0"/>
    <p:restoredTop sz="94660"/>
  </p:normalViewPr>
  <p:slideViewPr>
    <p:cSldViewPr>
      <p:cViewPr varScale="1">
        <p:scale>
          <a:sx n="83" d="100"/>
          <a:sy n="83" d="100"/>
        </p:scale>
        <p:origin x="6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973D34CE-EC5B-48C0-A484-8C993AA1D193}"/>
    <pc:docChg chg="modSld">
      <pc:chgData name="" userId="" providerId="" clId="Web-{973D34CE-EC5B-48C0-A484-8C993AA1D193}" dt="2020-04-30T16:56:58.684" v="8" actId="1076"/>
      <pc:docMkLst>
        <pc:docMk/>
      </pc:docMkLst>
      <pc:sldChg chg="modSp">
        <pc:chgData name="" userId="" providerId="" clId="Web-{973D34CE-EC5B-48C0-A484-8C993AA1D193}" dt="2020-04-30T16:56:58.684" v="8" actId="1076"/>
        <pc:sldMkLst>
          <pc:docMk/>
          <pc:sldMk cId="3859187689" sldId="268"/>
        </pc:sldMkLst>
        <pc:spChg chg="mod">
          <ac:chgData name="" userId="" providerId="" clId="Web-{973D34CE-EC5B-48C0-A484-8C993AA1D193}" dt="2020-04-30T16:56:58.684" v="8" actId="1076"/>
          <ac:spMkLst>
            <pc:docMk/>
            <pc:sldMk cId="3859187689" sldId="268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6676" y="1916832"/>
            <a:ext cx="7078274" cy="3240360"/>
          </a:xfrm>
        </p:spPr>
        <p:txBody>
          <a:bodyPr>
            <a:normAutofit/>
          </a:bodyPr>
          <a:lstStyle/>
          <a:p>
            <a:r>
              <a:rPr lang="ru-RU" sz="5400" dirty="0"/>
              <a:t>Церковь Николая Чудотворца</a:t>
            </a:r>
            <a:br>
              <a:rPr lang="ru-RU" sz="5400" dirty="0"/>
            </a:br>
            <a:endParaRPr lang="ru-RU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1014732" y="434026"/>
            <a:ext cx="7130649" cy="126188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3600" dirty="0">
                <a:latin typeface="Times New Roman"/>
                <a:cs typeface="Times New Roman"/>
              </a:rPr>
              <a:t>МБОУ ООШ №9</a:t>
            </a:r>
            <a:r>
              <a:rPr lang="ru-RU" sz="4800" dirty="0">
                <a:latin typeface="Times New Roman"/>
                <a:cs typeface="Times New Roman"/>
              </a:rPr>
              <a:t> им</a:t>
            </a:r>
            <a:r>
              <a:rPr lang="ru-RU" sz="2800" dirty="0">
                <a:latin typeface="Times New Roman"/>
                <a:cs typeface="Times New Roman"/>
              </a:rPr>
              <a:t> .Х. МИННИБАЕВА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7" y="5373217"/>
            <a:ext cx="7651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Выполнила -  </a:t>
            </a:r>
            <a:r>
              <a:rPr lang="ru-RU" dirty="0" err="1"/>
              <a:t>Какулиди</a:t>
            </a:r>
            <a:r>
              <a:rPr lang="ru-RU" dirty="0"/>
              <a:t>   Софья    </a:t>
            </a:r>
            <a:r>
              <a:rPr lang="ru-RU"/>
              <a:t>-   9 Б </a:t>
            </a:r>
            <a:r>
              <a:rPr lang="ru-RU" dirty="0"/>
              <a:t>класс</a:t>
            </a:r>
          </a:p>
          <a:p>
            <a:endParaRPr lang="ru-RU" dirty="0"/>
          </a:p>
          <a:p>
            <a:r>
              <a:rPr lang="ru-RU" dirty="0"/>
              <a:t> Руководитель -  </a:t>
            </a:r>
            <a:r>
              <a:rPr lang="ru-RU" dirty="0" err="1"/>
              <a:t>Каушнян</a:t>
            </a:r>
            <a:r>
              <a:rPr lang="ru-RU" dirty="0"/>
              <a:t>   Мария Степановна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918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89039" cy="6816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750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156A2D58-156D-4783-ABB9-0AC82EB4DC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6423"/>
            <a:ext cx="5143499" cy="6858000"/>
          </a:xfrm>
        </p:spPr>
      </p:pic>
    </p:spTree>
    <p:extLst>
      <p:ext uri="{BB962C8B-B14F-4D97-AF65-F5344CB8AC3E}">
        <p14:creationId xmlns:p14="http://schemas.microsoft.com/office/powerpoint/2010/main" val="54898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Схема </a:t>
            </a:r>
            <a:r>
              <a:rPr lang="ru-RU"/>
              <a:t>устройства храма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13" y="2132856"/>
            <a:ext cx="9125815" cy="472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62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0369"/>
            <a:ext cx="8229600" cy="1143000"/>
          </a:xfrm>
        </p:spPr>
        <p:txBody>
          <a:bodyPr/>
          <a:lstStyle/>
          <a:p>
            <a:r>
              <a:rPr lang="ru-RU" dirty="0"/>
              <a:t>Внутренний вид храма</a:t>
            </a:r>
          </a:p>
        </p:txBody>
      </p:sp>
      <p:pic>
        <p:nvPicPr>
          <p:cNvPr id="3074" name="Picture 2" descr="C:\Users\user\Desktop\Новая папка\8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1193369"/>
            <a:ext cx="4248472" cy="566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82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250197"/>
            <a:ext cx="3925887" cy="535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dirty="0"/>
              <a:t>План фундамента</a:t>
            </a:r>
          </a:p>
          <a:p>
            <a:pPr marL="137160" indent="0">
              <a:buNone/>
            </a:pPr>
            <a:endParaRPr lang="ru-RU" dirty="0"/>
          </a:p>
          <a:p>
            <a:pPr marL="137160" indent="0">
              <a:buNone/>
            </a:pPr>
            <a:r>
              <a:rPr lang="ru-RU" dirty="0"/>
              <a:t> церкви</a:t>
            </a:r>
          </a:p>
          <a:p>
            <a:pPr marL="137160" indent="0">
              <a:buNone/>
            </a:pPr>
            <a:endParaRPr lang="ru-RU" dirty="0"/>
          </a:p>
          <a:p>
            <a:pPr marL="137160" indent="0">
              <a:buNone/>
            </a:pPr>
            <a:r>
              <a:rPr lang="ru-RU" dirty="0"/>
              <a:t> Николая Чудотворца</a:t>
            </a:r>
          </a:p>
        </p:txBody>
      </p:sp>
    </p:spTree>
    <p:extLst>
      <p:ext uri="{BB962C8B-B14F-4D97-AF65-F5344CB8AC3E}">
        <p14:creationId xmlns:p14="http://schemas.microsoft.com/office/powerpoint/2010/main" val="188237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1889221"/>
            <a:ext cx="3183581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C:\Users\user\Desktop\Новая папка\81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287000" y="-16383000"/>
            <a:ext cx="3375000" cy="45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7F93087-97CC-4B3F-B5DB-218B965C55E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589" y="1889221"/>
            <a:ext cx="3535986" cy="47065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BF5C07A-545E-417B-ADFC-AB51C46928E2}"/>
              </a:ext>
            </a:extLst>
          </p:cNvPr>
          <p:cNvSpPr txBox="1"/>
          <p:nvPr/>
        </p:nvSpPr>
        <p:spPr>
          <a:xfrm>
            <a:off x="323528" y="476672"/>
            <a:ext cx="4104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Чертёж </a:t>
            </a:r>
          </a:p>
          <a:p>
            <a:r>
              <a:rPr lang="ru-RU" sz="3200" dirty="0"/>
              <a:t>местного храма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5B2B35-1A07-42C7-AC23-5B4D7CB9C82D}"/>
              </a:ext>
            </a:extLst>
          </p:cNvPr>
          <p:cNvSpPr txBox="1"/>
          <p:nvPr/>
        </p:nvSpPr>
        <p:spPr>
          <a:xfrm>
            <a:off x="4572000" y="476672"/>
            <a:ext cx="4104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Чертёж </a:t>
            </a:r>
          </a:p>
          <a:p>
            <a:r>
              <a:rPr lang="ru-RU" sz="3200" dirty="0"/>
              <a:t>византийского храма</a:t>
            </a:r>
          </a:p>
        </p:txBody>
      </p:sp>
    </p:spTree>
    <p:extLst>
      <p:ext uri="{BB962C8B-B14F-4D97-AF65-F5344CB8AC3E}">
        <p14:creationId xmlns:p14="http://schemas.microsoft.com/office/powerpoint/2010/main" val="196062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69" y="297983"/>
            <a:ext cx="8924925" cy="595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091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конкурс  Отечество\Храм и плинф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000" y="1268760"/>
            <a:ext cx="8586471" cy="483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67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564904"/>
            <a:ext cx="8229600" cy="1143000"/>
          </a:xfrm>
        </p:spPr>
        <p:txBody>
          <a:bodyPr/>
          <a:lstStyle/>
          <a:p>
            <a:r>
              <a:rPr lang="ru-RU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5499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Свято-Никольский храм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1124744"/>
            <a:ext cx="4940433" cy="5776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796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Византийская церковь  </a:t>
            </a:r>
            <a:r>
              <a:rPr lang="en-US" dirty="0"/>
              <a:t>X-XIII</a:t>
            </a:r>
            <a:r>
              <a:rPr lang="ru-RU" sz="3100" dirty="0" err="1"/>
              <a:t>вв</a:t>
            </a:r>
            <a:r>
              <a:rPr lang="ru-RU" dirty="0"/>
              <a:t> </a:t>
            </a:r>
            <a:endParaRPr lang="ru-RU" sz="2700" dirty="0"/>
          </a:p>
        </p:txBody>
      </p:sp>
      <p:pic>
        <p:nvPicPr>
          <p:cNvPr id="1027" name="Picture 3" descr="F:\конкурс  Отечество\Домбай\P10138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51" y="1705428"/>
            <a:ext cx="9144000" cy="515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64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15900"/>
            <a:ext cx="4896544" cy="6526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828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Новая папка\8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96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48680"/>
            <a:ext cx="7315200" cy="1168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9800" dirty="0"/>
              <a:t>История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726" y="1340768"/>
            <a:ext cx="4483666" cy="2880320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8000" dirty="0"/>
              <a:t>Церковь Николая Чудотворца построена в 1906 году для духовного </a:t>
            </a:r>
            <a:r>
              <a:rPr lang="ru-RU" sz="8000" dirty="0" err="1"/>
              <a:t>окормления</a:t>
            </a:r>
            <a:r>
              <a:rPr lang="ru-RU" sz="8000" dirty="0"/>
              <a:t> верующих поселения </a:t>
            </a:r>
            <a:r>
              <a:rPr lang="ru-RU" sz="8000" dirty="0" err="1"/>
              <a:t>Адербиевка</a:t>
            </a:r>
            <a:r>
              <a:rPr lang="ru-RU" sz="8000" dirty="0"/>
              <a:t>. Храм построен взамен сгоревшего от попадания молнии деревянного храма. Первая божественная Литургия в церкви Святого Николая Чудотворца прошла в 1906 году.</a:t>
            </a:r>
          </a:p>
          <a:p>
            <a:pPr algn="ctr">
              <a:buNone/>
            </a:pPr>
            <a:r>
              <a:rPr lang="ru-RU" sz="8000" dirty="0"/>
              <a:t>Храм в селе Адербиевка имеет интересную архитектуру, богатое декоративное убранство и росписи. На территории храма ранее находилась церковно-приходская школа.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8435" y="5349305"/>
            <a:ext cx="8211050" cy="2160240"/>
          </a:xfrm>
        </p:spPr>
        <p:txBody>
          <a:bodyPr>
            <a:normAutofit/>
          </a:bodyPr>
          <a:lstStyle/>
          <a:p>
            <a:r>
              <a:rPr lang="ru-RU" dirty="0"/>
              <a:t>В тридцатых годах ХХ века храм был закрыл и использовался для клуб, потом — для хранения зерновых культур. С началом Великой Отечественной войны церковь была переоборудована под госпиталь. После войны храм был частично разрушен. В 1997 году началось восстановление храма. Восстановление выполнялось по имеющимся старым фотография и описаниям верующих.</a:t>
            </a:r>
          </a:p>
          <a:p>
            <a:r>
              <a:rPr lang="ru-RU" dirty="0"/>
              <a:t>В 2015 году был совершен чин освящения престола. Освящение совершил епископ Новороссийский и </a:t>
            </a:r>
            <a:r>
              <a:rPr lang="ru-RU" dirty="0" err="1"/>
              <a:t>Геленджикский</a:t>
            </a:r>
            <a:r>
              <a:rPr lang="ru-RU" dirty="0"/>
              <a:t> Феогност.</a:t>
            </a:r>
          </a:p>
          <a:p>
            <a:pPr algn="ctr"/>
            <a:endParaRPr lang="ru-RU" dirty="0"/>
          </a:p>
        </p:txBody>
      </p:sp>
      <p:pic>
        <p:nvPicPr>
          <p:cNvPr id="5" name="Рисунок 4" descr="295_0144798b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241" y="1484784"/>
            <a:ext cx="3349244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2276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68B9CFCE-8216-4266-A853-806ECAE86EA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5325" y="0"/>
            <a:ext cx="5136551" cy="6848737"/>
          </a:xfrm>
        </p:spPr>
      </p:pic>
    </p:spTree>
    <p:extLst>
      <p:ext uri="{BB962C8B-B14F-4D97-AF65-F5344CB8AC3E}">
        <p14:creationId xmlns:p14="http://schemas.microsoft.com/office/powerpoint/2010/main" val="401108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CF1EFD9C-44D9-49A0-9D13-DEF8D40BFE3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1"/>
            <a:ext cx="5143499" cy="6858000"/>
          </a:xfrm>
        </p:spPr>
      </p:pic>
    </p:spTree>
    <p:extLst>
      <p:ext uri="{BB962C8B-B14F-4D97-AF65-F5344CB8AC3E}">
        <p14:creationId xmlns:p14="http://schemas.microsoft.com/office/powerpoint/2010/main" val="295362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Планы фундамента </a:t>
            </a:r>
          </a:p>
        </p:txBody>
      </p:sp>
      <p:pic>
        <p:nvPicPr>
          <p:cNvPr id="4098" name="Picture 2" descr="C:\Users\user\Desktop\Новая папка\8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482039"/>
            <a:ext cx="3925936" cy="534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789" y="1571062"/>
            <a:ext cx="4108450" cy="526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500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208</TotalTime>
  <Words>125</Words>
  <Application>Microsoft Office PowerPoint</Application>
  <PresentationFormat>Экран (4:3)</PresentationFormat>
  <Paragraphs>25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Церковь Николая Чудотворца </vt:lpstr>
      <vt:lpstr>Свято-Никольский храм</vt:lpstr>
      <vt:lpstr>Византийская церковь  X-XIIIвв </vt:lpstr>
      <vt:lpstr>Презентация PowerPoint</vt:lpstr>
      <vt:lpstr>Презентация PowerPoint</vt:lpstr>
      <vt:lpstr>История </vt:lpstr>
      <vt:lpstr>Презентация PowerPoint</vt:lpstr>
      <vt:lpstr>Презентация PowerPoint</vt:lpstr>
      <vt:lpstr>Планы фундамента </vt:lpstr>
      <vt:lpstr>Презентация PowerPoint</vt:lpstr>
      <vt:lpstr>Презентация PowerPoint</vt:lpstr>
      <vt:lpstr>Схема устройства храма</vt:lpstr>
      <vt:lpstr>Внутренний вид храма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олег самсонов</cp:lastModifiedBy>
  <cp:revision>26</cp:revision>
  <dcterms:created xsi:type="dcterms:W3CDTF">2019-01-21T07:46:06Z</dcterms:created>
  <dcterms:modified xsi:type="dcterms:W3CDTF">2020-05-01T08:18:06Z</dcterms:modified>
</cp:coreProperties>
</file>