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67" r:id="rId3"/>
    <p:sldId id="269" r:id="rId4"/>
    <p:sldId id="271" r:id="rId5"/>
    <p:sldId id="258" r:id="rId6"/>
    <p:sldId id="272" r:id="rId7"/>
    <p:sldId id="274" r:id="rId8"/>
    <p:sldId id="275" r:id="rId9"/>
    <p:sldId id="276" r:id="rId10"/>
    <p:sldId id="278" r:id="rId11"/>
    <p:sldId id="279" r:id="rId12"/>
    <p:sldId id="268" r:id="rId13"/>
    <p:sldId id="277" r:id="rId14"/>
    <p:sldId id="261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3" autoAdjust="0"/>
    <p:restoredTop sz="94660"/>
  </p:normalViewPr>
  <p:slideViewPr>
    <p:cSldViewPr>
      <p:cViewPr varScale="1">
        <p:scale>
          <a:sx n="79" d="100"/>
          <a:sy n="79" d="100"/>
        </p:scale>
        <p:origin x="7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94265-0A75-468B-BD8C-D0B86D85E75D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09896-E2FC-4CD8-9FE0-F6D4753B2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0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4E6B1-B528-4DD5-B081-61CD059B5F06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8D5D8-DD74-405E-8286-E900C4B62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4E6B1-B528-4DD5-B081-61CD059B5F06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8D5D8-DD74-405E-8286-E900C4B62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4E6B1-B528-4DD5-B081-61CD059B5F06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8D5D8-DD74-405E-8286-E900C4B621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4E6B1-B528-4DD5-B081-61CD059B5F06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8D5D8-DD74-405E-8286-E900C4B621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4E6B1-B528-4DD5-B081-61CD059B5F06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8D5D8-DD74-405E-8286-E900C4B62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4E6B1-B528-4DD5-B081-61CD059B5F06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8D5D8-DD74-405E-8286-E900C4B621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4E6B1-B528-4DD5-B081-61CD059B5F06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8D5D8-DD74-405E-8286-E900C4B62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9A4E6B1-B528-4DD5-B081-61CD059B5F06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8D5D8-DD74-405E-8286-E900C4B62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5/1/2020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9A4E6B1-B528-4DD5-B081-61CD059B5F06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BD8D5D8-DD74-405E-8286-E900C4B62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na\Desktop\Отчёт\Наша группа на маршруте..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85776"/>
            <a:ext cx="8424936" cy="150017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Многодневный  </a:t>
            </a:r>
            <a:r>
              <a:rPr lang="ru-RU" sz="2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некатегорийный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туристский поход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500175"/>
            <a:ext cx="8501122" cy="85725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19-25 августа 2019 года  </a:t>
            </a:r>
            <a:r>
              <a:rPr lang="ru-RU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Чердаклинский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район </a:t>
            </a:r>
          </a:p>
          <a:p>
            <a:pPr algn="ctr"/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Ульяновской Области</a:t>
            </a: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Отметили день Государственного Флага  РОССИИ -22 августа 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11000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9" y="1428736"/>
            <a:ext cx="4000528" cy="2928958"/>
          </a:xfrm>
          <a:prstGeom prst="rect">
            <a:avLst/>
          </a:prstGeom>
        </p:spPr>
      </p:pic>
      <p:pic>
        <p:nvPicPr>
          <p:cNvPr id="5" name="Рисунок 4" descr="P11000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1357298"/>
            <a:ext cx="350043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10002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4286280"/>
            <a:ext cx="4286247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9097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285860"/>
            <a:ext cx="3517374" cy="286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Отработка технических приёмов спуска и подъёма 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P109098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1214422"/>
            <a:ext cx="514350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9098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3500438"/>
            <a:ext cx="3786214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543800" cy="1428736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sz="3100" i="1" dirty="0" smtClean="0">
                <a:solidFill>
                  <a:schemeClr val="tx1"/>
                </a:solidFill>
              </a:rPr>
              <a:t>И вот наш поход близится к концу (мы в </a:t>
            </a:r>
            <a:r>
              <a:rPr lang="ru-RU" sz="3100" i="1" dirty="0" err="1" smtClean="0">
                <a:solidFill>
                  <a:schemeClr val="tx1"/>
                </a:solidFill>
              </a:rPr>
              <a:t>Чердаклинском</a:t>
            </a:r>
            <a:r>
              <a:rPr lang="ru-RU" sz="3100" i="1" dirty="0" smtClean="0">
                <a:solidFill>
                  <a:schemeClr val="tx1"/>
                </a:solidFill>
              </a:rPr>
              <a:t> ЦДОД)</a:t>
            </a:r>
            <a:endParaRPr lang="ru-RU" sz="3100" i="1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P110005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1571612"/>
            <a:ext cx="6732084" cy="4805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Завершение похода 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11000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428736"/>
            <a:ext cx="457200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1000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1571612"/>
            <a:ext cx="421484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10006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4000504"/>
            <a:ext cx="3929090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020372" cy="118872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Наш закат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Masha\Desktop\Новая папка\Uh80XJBibn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428736"/>
            <a:ext cx="7342970" cy="4663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na\Desktop\Отчёт\ЗАКАТ очень живописен!!!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7543800" cy="118872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338846" cy="60990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1 </a:t>
            </a:r>
            <a:r>
              <a:rPr lang="ru-RU" sz="1800" b="1" dirty="0" err="1" smtClean="0"/>
              <a:t>Карзанова</a:t>
            </a:r>
            <a:r>
              <a:rPr lang="ru-RU" sz="1800" b="1" dirty="0" smtClean="0"/>
              <a:t> Анастасия</a:t>
            </a:r>
          </a:p>
          <a:p>
            <a:pPr>
              <a:buNone/>
            </a:pPr>
            <a:r>
              <a:rPr lang="ru-RU" sz="1800" b="1" dirty="0" smtClean="0"/>
              <a:t>2 Дорофеев Илья</a:t>
            </a:r>
          </a:p>
          <a:p>
            <a:pPr>
              <a:buNone/>
            </a:pPr>
            <a:r>
              <a:rPr lang="ru-RU" sz="1800" b="1" dirty="0" smtClean="0"/>
              <a:t>3 </a:t>
            </a:r>
            <a:r>
              <a:rPr lang="ru-RU" sz="1800" b="1" dirty="0" err="1" smtClean="0"/>
              <a:t>Карзанвоа</a:t>
            </a:r>
            <a:r>
              <a:rPr lang="ru-RU" sz="1800" b="1" dirty="0" smtClean="0"/>
              <a:t> Татьяна</a:t>
            </a:r>
          </a:p>
          <a:p>
            <a:pPr>
              <a:buNone/>
            </a:pPr>
            <a:r>
              <a:rPr lang="ru-RU" sz="1800" b="1" dirty="0" smtClean="0"/>
              <a:t>4 Евстратов Виктор</a:t>
            </a:r>
          </a:p>
          <a:p>
            <a:pPr>
              <a:buNone/>
            </a:pPr>
            <a:r>
              <a:rPr lang="ru-RU" sz="1800" b="1" dirty="0" smtClean="0"/>
              <a:t>5 Тимашева Кристина</a:t>
            </a:r>
          </a:p>
          <a:p>
            <a:pPr>
              <a:buNone/>
            </a:pPr>
            <a:r>
              <a:rPr lang="ru-RU" sz="1800" b="1" dirty="0" smtClean="0"/>
              <a:t>6 </a:t>
            </a:r>
            <a:r>
              <a:rPr lang="ru-RU" sz="1800" b="1" dirty="0" err="1" smtClean="0"/>
              <a:t>Муллин</a:t>
            </a:r>
            <a:r>
              <a:rPr lang="ru-RU" sz="1800" b="1" dirty="0" smtClean="0"/>
              <a:t> Сергей</a:t>
            </a:r>
          </a:p>
          <a:p>
            <a:pPr>
              <a:buNone/>
            </a:pPr>
            <a:r>
              <a:rPr lang="ru-RU" sz="1800" b="1" dirty="0" smtClean="0"/>
              <a:t>7 Александров Данил</a:t>
            </a:r>
          </a:p>
          <a:p>
            <a:pPr>
              <a:buNone/>
            </a:pPr>
            <a:r>
              <a:rPr lang="ru-RU" sz="1800" b="1" dirty="0" smtClean="0"/>
              <a:t>8 </a:t>
            </a:r>
            <a:r>
              <a:rPr lang="ru-RU" sz="1800" b="1" dirty="0" err="1" smtClean="0"/>
              <a:t>Тайбахтин</a:t>
            </a:r>
            <a:r>
              <a:rPr lang="ru-RU" sz="1800" b="1" dirty="0" smtClean="0"/>
              <a:t> Никита</a:t>
            </a:r>
          </a:p>
          <a:p>
            <a:pPr>
              <a:buNone/>
            </a:pPr>
            <a:r>
              <a:rPr lang="ru-RU" sz="1800" b="1" dirty="0" smtClean="0"/>
              <a:t>Руководители:</a:t>
            </a:r>
          </a:p>
          <a:p>
            <a:pPr>
              <a:buNone/>
            </a:pPr>
            <a:r>
              <a:rPr lang="ru-RU" sz="1800" b="1" dirty="0" err="1" smtClean="0"/>
              <a:t>Греченев</a:t>
            </a:r>
            <a:r>
              <a:rPr lang="ru-RU" sz="1800" b="1" dirty="0" smtClean="0"/>
              <a:t> В.П. и</a:t>
            </a:r>
          </a:p>
          <a:p>
            <a:pPr>
              <a:buNone/>
            </a:pPr>
            <a:r>
              <a:rPr lang="ru-RU" sz="1800" b="1" dirty="0" smtClean="0"/>
              <a:t> Бочаров Р.К.</a:t>
            </a:r>
          </a:p>
          <a:p>
            <a:pPr marL="342900" indent="-342900">
              <a:buAutoNum type="arabicPlain" startAt="6"/>
            </a:pP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09238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Состав группы: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1142984"/>
            <a:ext cx="493845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338846" cy="559903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Создание благоприятных условий для привлечения детей к систематическим занятиям физкультурой и спортом, укрепление физического и психологического здоровья, организация активного                                                                                         отдыха, расширение                                                                                 и углубления знаний                                                                                        по туризму, </a:t>
            </a:r>
            <a:r>
              <a:rPr lang="ru-RU" dirty="0" err="1" smtClean="0"/>
              <a:t>получе</a:t>
            </a:r>
            <a:r>
              <a:rPr lang="ru-RU" dirty="0" smtClean="0"/>
              <a:t>-                                                                        </a:t>
            </a:r>
            <a:r>
              <a:rPr lang="ru-RU" dirty="0" err="1" smtClean="0"/>
              <a:t>ние</a:t>
            </a:r>
            <a:r>
              <a:rPr lang="ru-RU" dirty="0" smtClean="0"/>
              <a:t> навыков жизни </a:t>
            </a:r>
            <a:r>
              <a:rPr lang="en-US" dirty="0" smtClean="0"/>
              <a:t>                                                                                       </a:t>
            </a:r>
            <a:r>
              <a:rPr lang="ru-RU" dirty="0" smtClean="0"/>
              <a:t>                                                               в полевых условиях,                                                               развития интересов                                                                                      у  учащихся к </a:t>
            </a:r>
            <a:r>
              <a:rPr lang="ru-RU" dirty="0" err="1" smtClean="0"/>
              <a:t>туриз</a:t>
            </a:r>
            <a:r>
              <a:rPr lang="ru-RU" dirty="0" smtClean="0"/>
              <a:t>-                                                                           </a:t>
            </a:r>
            <a:r>
              <a:rPr lang="ru-RU" dirty="0" err="1" smtClean="0"/>
              <a:t>му</a:t>
            </a:r>
            <a:r>
              <a:rPr lang="ru-RU" dirty="0" smtClean="0"/>
              <a:t> и краеведению. </a:t>
            </a:r>
          </a:p>
          <a:p>
            <a:r>
              <a:rPr lang="ru-RU" dirty="0" smtClean="0"/>
              <a:t>Изучение природы</a:t>
            </a:r>
          </a:p>
          <a:p>
            <a:pPr>
              <a:buNone/>
            </a:pPr>
            <a:r>
              <a:rPr lang="ru-RU" dirty="0" smtClean="0"/>
              <a:t>родного края и </a:t>
            </a:r>
          </a:p>
          <a:p>
            <a:pPr>
              <a:buNone/>
            </a:pPr>
            <a:r>
              <a:rPr lang="ru-RU" dirty="0" smtClean="0"/>
              <a:t>      знакомство с достопримечательностями.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8092380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Цели и задачи  похода: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2285992"/>
            <a:ext cx="4500594" cy="340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09238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100" i="1" dirty="0" smtClean="0">
                <a:solidFill>
                  <a:schemeClr val="tx1"/>
                </a:solidFill>
              </a:rPr>
              <a:t>Движение по маршруту </a:t>
            </a:r>
            <a:r>
              <a:rPr lang="ru-RU" sz="3100" i="1" dirty="0" err="1" smtClean="0">
                <a:solidFill>
                  <a:schemeClr val="tx1"/>
                </a:solidFill>
              </a:rPr>
              <a:t>с.Бряндино-Старое</a:t>
            </a:r>
            <a:r>
              <a:rPr lang="ru-RU" sz="3100" i="1" dirty="0" smtClean="0">
                <a:solidFill>
                  <a:schemeClr val="tx1"/>
                </a:solidFill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</a:rPr>
              <a:t>Ерёмкино</a:t>
            </a: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0174"/>
            <a:ext cx="442912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286100"/>
            <a:ext cx="464343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20472" cy="118872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Первый привал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P109094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1357298"/>
            <a:ext cx="4786346" cy="400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109095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32182">
            <a:off x="4991294" y="1644270"/>
            <a:ext cx="3979283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20472" cy="1188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Первая ночь в походе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P109095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285860"/>
            <a:ext cx="457203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10909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8" y="3143248"/>
            <a:ext cx="521497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20472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Оказание первой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медицинской помощи (</a:t>
            </a:r>
            <a:r>
              <a:rPr lang="ru-RU" i="1" dirty="0" err="1" smtClean="0">
                <a:solidFill>
                  <a:schemeClr val="tx1"/>
                </a:solidFill>
              </a:rPr>
              <a:t>натёртости</a:t>
            </a:r>
            <a:r>
              <a:rPr lang="ru-RU" i="1" dirty="0" smtClean="0">
                <a:solidFill>
                  <a:schemeClr val="tx1"/>
                </a:solidFill>
              </a:rPr>
              <a:t>)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P11000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322" y="1428736"/>
            <a:ext cx="6286512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MHWSqf0mQo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1571612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Наше изобретение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0004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214422"/>
            <a:ext cx="387456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Посещение </a:t>
            </a:r>
            <a:r>
              <a:rPr lang="ru-RU" i="1" dirty="0" err="1" smtClean="0">
                <a:solidFill>
                  <a:schemeClr val="tx1"/>
                </a:solidFill>
              </a:rPr>
              <a:t>Озёрской</a:t>
            </a:r>
            <a:r>
              <a:rPr lang="ru-RU" i="1" dirty="0" smtClean="0">
                <a:solidFill>
                  <a:schemeClr val="tx1"/>
                </a:solidFill>
              </a:rPr>
              <a:t> школы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P110005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1071546"/>
            <a:ext cx="428624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10004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29896" y="3915986"/>
            <a:ext cx="2286012" cy="2312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10004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3929066"/>
            <a:ext cx="442912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449</TotalTime>
  <Words>161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Lucida Sans Unicode</vt:lpstr>
      <vt:lpstr>Verdana</vt:lpstr>
      <vt:lpstr>Wingdings 2</vt:lpstr>
      <vt:lpstr>Wingdings 3</vt:lpstr>
      <vt:lpstr>Открытая</vt:lpstr>
      <vt:lpstr>Многодневный  некатегорийный  туристский поход</vt:lpstr>
      <vt:lpstr>Состав группы:</vt:lpstr>
      <vt:lpstr>Цели и задачи  похода:</vt:lpstr>
      <vt:lpstr>  Движение по маршруту с.Бряндино-Старое Ерёмкино</vt:lpstr>
      <vt:lpstr>Первый привал</vt:lpstr>
      <vt:lpstr>Первая ночь в походе</vt:lpstr>
      <vt:lpstr>Оказание первой медицинской помощи (натёртости)</vt:lpstr>
      <vt:lpstr>Наше изобретение</vt:lpstr>
      <vt:lpstr>Посещение Озёрской школы</vt:lpstr>
      <vt:lpstr>Отметили день Государственного Флага  РОССИИ -22 августа </vt:lpstr>
      <vt:lpstr>Отработка технических приёмов спуска и подъёма </vt:lpstr>
      <vt:lpstr> И вот наш поход близится к концу (мы в Чердаклинском ЦДОД)</vt:lpstr>
      <vt:lpstr>Завершение похода </vt:lpstr>
      <vt:lpstr>Наш закат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олег самсонов</cp:lastModifiedBy>
  <cp:revision>74</cp:revision>
  <dcterms:created xsi:type="dcterms:W3CDTF">2018-09-03T16:39:37Z</dcterms:created>
  <dcterms:modified xsi:type="dcterms:W3CDTF">2020-05-01T08:18:29Z</dcterms:modified>
</cp:coreProperties>
</file>