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94981D-FE05-4AC7-860C-49D3547B17A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EEE940-1997-4847-9A66-E1BF0BF56AFB}">
      <dgm:prSet custT="1"/>
      <dgm:spPr/>
      <dgm:t>
        <a:bodyPr/>
        <a:lstStyle/>
        <a:p>
          <a:pPr rtl="0"/>
          <a:r>
            <a:rPr lang="ru-RU" sz="1800" dirty="0" smtClean="0"/>
            <a:t>Актуальность исследования связана с необходимостью разработки маркетинговых мероприятий по  продвижению нового турпродукта «Национальные парки Финляндии»(в том числе национального парка </a:t>
          </a:r>
          <a:r>
            <a:rPr lang="ru-RU" sz="1800" dirty="0" err="1" smtClean="0"/>
            <a:t>Нууксиа</a:t>
          </a:r>
          <a:r>
            <a:rPr lang="ru-RU" sz="1800" dirty="0" smtClean="0"/>
            <a:t>) в Санкт-Петербурге и Ленинградской области</a:t>
          </a:r>
          <a:endParaRPr lang="ru-RU" sz="1800" dirty="0"/>
        </a:p>
      </dgm:t>
    </dgm:pt>
    <dgm:pt modelId="{FDF5CC30-B364-4BE3-99DA-7B22BE499398}" type="parTrans" cxnId="{3DB11722-E444-46E1-BF09-9BCEA501333F}">
      <dgm:prSet/>
      <dgm:spPr/>
      <dgm:t>
        <a:bodyPr/>
        <a:lstStyle/>
        <a:p>
          <a:endParaRPr lang="ru-RU"/>
        </a:p>
      </dgm:t>
    </dgm:pt>
    <dgm:pt modelId="{069CCEA9-9D12-4E1E-8789-3244D60FB4D7}" type="sibTrans" cxnId="{3DB11722-E444-46E1-BF09-9BCEA501333F}">
      <dgm:prSet/>
      <dgm:spPr/>
      <dgm:t>
        <a:bodyPr/>
        <a:lstStyle/>
        <a:p>
          <a:endParaRPr lang="ru-RU"/>
        </a:p>
      </dgm:t>
    </dgm:pt>
    <dgm:pt modelId="{F4DF2991-B38D-4AD0-AE07-FAB2CAB1D4C1}" type="pres">
      <dgm:prSet presAssocID="{5994981D-FE05-4AC7-860C-49D3547B17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1A311A-3B62-470B-BA7D-A98A69C7E8DF}" type="pres">
      <dgm:prSet presAssocID="{C8EEE940-1997-4847-9A66-E1BF0BF56AF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B11722-E444-46E1-BF09-9BCEA501333F}" srcId="{5994981D-FE05-4AC7-860C-49D3547B17A8}" destId="{C8EEE940-1997-4847-9A66-E1BF0BF56AFB}" srcOrd="0" destOrd="0" parTransId="{FDF5CC30-B364-4BE3-99DA-7B22BE499398}" sibTransId="{069CCEA9-9D12-4E1E-8789-3244D60FB4D7}"/>
    <dgm:cxn modelId="{2FE848FD-DFBD-44B7-A71A-36762B48DEAF}" type="presOf" srcId="{C8EEE940-1997-4847-9A66-E1BF0BF56AFB}" destId="{821A311A-3B62-470B-BA7D-A98A69C7E8DF}" srcOrd="0" destOrd="0" presId="urn:microsoft.com/office/officeart/2005/8/layout/vList2"/>
    <dgm:cxn modelId="{BBE66319-4F6D-4A91-8966-7B65F4B06AA3}" type="presOf" srcId="{5994981D-FE05-4AC7-860C-49D3547B17A8}" destId="{F4DF2991-B38D-4AD0-AE07-FAB2CAB1D4C1}" srcOrd="0" destOrd="0" presId="urn:microsoft.com/office/officeart/2005/8/layout/vList2"/>
    <dgm:cxn modelId="{DCA027FE-DF16-48B9-BFC4-3FE52F1AC99E}" type="presParOf" srcId="{F4DF2991-B38D-4AD0-AE07-FAB2CAB1D4C1}" destId="{821A311A-3B62-470B-BA7D-A98A69C7E8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95D6DA-DF0B-49BF-8636-34597DFFC79E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1D371A-A64D-45AE-8400-A4C80D56A41D}">
      <dgm:prSet/>
      <dgm:spPr/>
      <dgm:t>
        <a:bodyPr/>
        <a:lstStyle/>
        <a:p>
          <a:pPr rtl="0"/>
          <a:r>
            <a:rPr lang="ru-RU" dirty="0" smtClean="0"/>
            <a:t>Установлено 6 основных причин    неудач в тур-бизнесе: </a:t>
          </a:r>
          <a:endParaRPr lang="ru-RU" dirty="0"/>
        </a:p>
      </dgm:t>
    </dgm:pt>
    <dgm:pt modelId="{6300C7D0-7A6C-4ADA-85D3-D93CBD27050C}" type="parTrans" cxnId="{D5A349AE-7B6F-4B82-A853-0257B7E9071E}">
      <dgm:prSet/>
      <dgm:spPr/>
      <dgm:t>
        <a:bodyPr/>
        <a:lstStyle/>
        <a:p>
          <a:endParaRPr lang="ru-RU"/>
        </a:p>
      </dgm:t>
    </dgm:pt>
    <dgm:pt modelId="{8B846CE5-AD60-4C7C-96D6-1E9015066422}" type="sibTrans" cxnId="{D5A349AE-7B6F-4B82-A853-0257B7E9071E}">
      <dgm:prSet/>
      <dgm:spPr/>
      <dgm:t>
        <a:bodyPr/>
        <a:lstStyle/>
        <a:p>
          <a:endParaRPr lang="ru-RU"/>
        </a:p>
      </dgm:t>
    </dgm:pt>
    <dgm:pt modelId="{AEB6903B-2D0B-410A-B60A-932CA5001A7A}">
      <dgm:prSet custT="1"/>
      <dgm:spPr/>
      <dgm:t>
        <a:bodyPr/>
        <a:lstStyle/>
        <a:p>
          <a:pPr rtl="0"/>
          <a:r>
            <a:rPr lang="ru-RU" sz="1400" dirty="0" smtClean="0"/>
            <a:t>1)проблемы в финансовом менеджменте</a:t>
          </a:r>
          <a:endParaRPr lang="ru-RU" sz="1400" dirty="0"/>
        </a:p>
      </dgm:t>
    </dgm:pt>
    <dgm:pt modelId="{4A4A279D-286C-46D4-8962-300104CED3F3}" type="parTrans" cxnId="{4225A748-83A0-4371-A01A-DFCF1E729158}">
      <dgm:prSet/>
      <dgm:spPr/>
      <dgm:t>
        <a:bodyPr/>
        <a:lstStyle/>
        <a:p>
          <a:endParaRPr lang="ru-RU"/>
        </a:p>
      </dgm:t>
    </dgm:pt>
    <dgm:pt modelId="{8B86111F-E3A3-4054-BB52-D79A8DDA843C}" type="sibTrans" cxnId="{4225A748-83A0-4371-A01A-DFCF1E729158}">
      <dgm:prSet/>
      <dgm:spPr/>
      <dgm:t>
        <a:bodyPr/>
        <a:lstStyle/>
        <a:p>
          <a:endParaRPr lang="ru-RU"/>
        </a:p>
      </dgm:t>
    </dgm:pt>
    <dgm:pt modelId="{72BB80D4-82DF-4051-9823-F3CE310139C2}">
      <dgm:prSet custT="1"/>
      <dgm:spPr/>
      <dgm:t>
        <a:bodyPr/>
        <a:lstStyle/>
        <a:p>
          <a:pPr rtl="0"/>
          <a:r>
            <a:rPr lang="ru-RU" sz="1400" dirty="0" smtClean="0"/>
            <a:t>2) нестабильность рынка и внешней среды фирмы, инфляция;</a:t>
          </a:r>
          <a:endParaRPr lang="ru-RU" sz="1400" dirty="0"/>
        </a:p>
      </dgm:t>
    </dgm:pt>
    <dgm:pt modelId="{6A8C9286-7989-4622-9277-82E84E7609F0}" type="parTrans" cxnId="{634CB053-062B-43E9-BD5B-D2829948BF4F}">
      <dgm:prSet/>
      <dgm:spPr/>
      <dgm:t>
        <a:bodyPr/>
        <a:lstStyle/>
        <a:p>
          <a:endParaRPr lang="ru-RU"/>
        </a:p>
      </dgm:t>
    </dgm:pt>
    <dgm:pt modelId="{38F99BBA-EFCD-463C-A966-236EDF083C84}" type="sibTrans" cxnId="{634CB053-062B-43E9-BD5B-D2829948BF4F}">
      <dgm:prSet/>
      <dgm:spPr/>
      <dgm:t>
        <a:bodyPr/>
        <a:lstStyle/>
        <a:p>
          <a:endParaRPr lang="ru-RU"/>
        </a:p>
      </dgm:t>
    </dgm:pt>
    <dgm:pt modelId="{C744C888-C92E-417A-8F01-B58E6E9A173B}">
      <dgm:prSet custT="1"/>
      <dgm:spPr/>
      <dgm:t>
        <a:bodyPr/>
        <a:lstStyle/>
        <a:p>
          <a:pPr rtl="0"/>
          <a:r>
            <a:rPr lang="ru-RU" sz="1400" dirty="0" smtClean="0"/>
            <a:t>3) недостатки в учете;</a:t>
          </a:r>
          <a:endParaRPr lang="ru-RU" sz="1400" dirty="0"/>
        </a:p>
      </dgm:t>
    </dgm:pt>
    <dgm:pt modelId="{B05A6CEB-66E9-4773-99C6-BCFD5424820F}" type="parTrans" cxnId="{F4D3D409-B95B-4477-AE26-F452AF526561}">
      <dgm:prSet/>
      <dgm:spPr/>
      <dgm:t>
        <a:bodyPr/>
        <a:lstStyle/>
        <a:p>
          <a:endParaRPr lang="ru-RU"/>
        </a:p>
      </dgm:t>
    </dgm:pt>
    <dgm:pt modelId="{2A56986D-AD95-44A8-AE06-C1A48F3CCDCE}" type="sibTrans" cxnId="{F4D3D409-B95B-4477-AE26-F452AF526561}">
      <dgm:prSet/>
      <dgm:spPr/>
      <dgm:t>
        <a:bodyPr/>
        <a:lstStyle/>
        <a:p>
          <a:endParaRPr lang="ru-RU"/>
        </a:p>
      </dgm:t>
    </dgm:pt>
    <dgm:pt modelId="{8F3D7047-61CE-4C75-A211-2AC8D4321E96}">
      <dgm:prSet custT="1"/>
      <dgm:spPr/>
      <dgm:t>
        <a:bodyPr/>
        <a:lstStyle/>
        <a:p>
          <a:pPr rtl="0"/>
          <a:r>
            <a:rPr lang="ru-RU" sz="1400" dirty="0" smtClean="0"/>
            <a:t>4) проблемы в маркетинге;</a:t>
          </a:r>
          <a:endParaRPr lang="ru-RU" sz="1400" dirty="0"/>
        </a:p>
      </dgm:t>
    </dgm:pt>
    <dgm:pt modelId="{8F60EB64-C723-4BA5-BAF7-533421563272}" type="parTrans" cxnId="{60ACC878-E7D2-479E-AE4C-149E78FB6A51}">
      <dgm:prSet/>
      <dgm:spPr/>
      <dgm:t>
        <a:bodyPr/>
        <a:lstStyle/>
        <a:p>
          <a:endParaRPr lang="ru-RU"/>
        </a:p>
      </dgm:t>
    </dgm:pt>
    <dgm:pt modelId="{2D63BEC2-FF71-4D04-B262-BB051971406B}" type="sibTrans" cxnId="{60ACC878-E7D2-479E-AE4C-149E78FB6A51}">
      <dgm:prSet/>
      <dgm:spPr/>
      <dgm:t>
        <a:bodyPr/>
        <a:lstStyle/>
        <a:p>
          <a:endParaRPr lang="ru-RU"/>
        </a:p>
      </dgm:t>
    </dgm:pt>
    <dgm:pt modelId="{A261A5FC-D4E9-4435-BF56-12DB31E0D423}">
      <dgm:prSet custT="1"/>
      <dgm:spPr/>
      <dgm:t>
        <a:bodyPr/>
        <a:lstStyle/>
        <a:p>
          <a:pPr rtl="0"/>
          <a:r>
            <a:rPr lang="ru-RU" sz="1400" dirty="0" smtClean="0"/>
            <a:t>5) проблемы в управлении человеческими ресурсами;</a:t>
          </a:r>
          <a:endParaRPr lang="ru-RU" sz="1400" dirty="0"/>
        </a:p>
      </dgm:t>
    </dgm:pt>
    <dgm:pt modelId="{AB36C66B-0785-4BE1-A498-0706FD87E58F}" type="parTrans" cxnId="{CBC33F72-BDAE-4269-918B-771FDA3E2F55}">
      <dgm:prSet/>
      <dgm:spPr/>
      <dgm:t>
        <a:bodyPr/>
        <a:lstStyle/>
        <a:p>
          <a:endParaRPr lang="ru-RU"/>
        </a:p>
      </dgm:t>
    </dgm:pt>
    <dgm:pt modelId="{543279BB-7BB3-4873-ABD8-B84FC11B741C}" type="sibTrans" cxnId="{CBC33F72-BDAE-4269-918B-771FDA3E2F55}">
      <dgm:prSet/>
      <dgm:spPr/>
      <dgm:t>
        <a:bodyPr/>
        <a:lstStyle/>
        <a:p>
          <a:endParaRPr lang="ru-RU"/>
        </a:p>
      </dgm:t>
    </dgm:pt>
    <dgm:pt modelId="{7E2D55F7-5C73-4583-97CC-6E96509CE512}">
      <dgm:prSet custT="1"/>
      <dgm:spPr/>
      <dgm:t>
        <a:bodyPr/>
        <a:lstStyle/>
        <a:p>
          <a:pPr rtl="0"/>
          <a:r>
            <a:rPr lang="ru-RU" sz="1400" dirty="0" smtClean="0"/>
            <a:t>6) неправильное использование внешнего консультирования.</a:t>
          </a:r>
          <a:endParaRPr lang="ru-RU" sz="1400" dirty="0"/>
        </a:p>
      </dgm:t>
    </dgm:pt>
    <dgm:pt modelId="{4DF190B4-DDCE-4064-972B-A973C82DC490}" type="parTrans" cxnId="{06892C25-0A1A-4B5E-99EE-E84F3406D903}">
      <dgm:prSet/>
      <dgm:spPr/>
      <dgm:t>
        <a:bodyPr/>
        <a:lstStyle/>
        <a:p>
          <a:endParaRPr lang="ru-RU"/>
        </a:p>
      </dgm:t>
    </dgm:pt>
    <dgm:pt modelId="{78F1AC25-31E3-4743-A41A-F781D6A76CCF}" type="sibTrans" cxnId="{06892C25-0A1A-4B5E-99EE-E84F3406D903}">
      <dgm:prSet/>
      <dgm:spPr/>
      <dgm:t>
        <a:bodyPr/>
        <a:lstStyle/>
        <a:p>
          <a:endParaRPr lang="ru-RU"/>
        </a:p>
      </dgm:t>
    </dgm:pt>
    <dgm:pt modelId="{FF9555C4-7BA2-4E01-90D2-92D2660C4B0A}" type="pres">
      <dgm:prSet presAssocID="{DD95D6DA-DF0B-49BF-8636-34597DFFC7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435BCB-2E7C-4415-B7E1-B5D4767BB5B3}" type="pres">
      <dgm:prSet presAssocID="{4D1D371A-A64D-45AE-8400-A4C80D56A41D}" presName="composite" presStyleCnt="0"/>
      <dgm:spPr/>
    </dgm:pt>
    <dgm:pt modelId="{EE05C321-E58F-4336-83F3-A428C2FDF198}" type="pres">
      <dgm:prSet presAssocID="{4D1D371A-A64D-45AE-8400-A4C80D56A41D}" presName="parentText" presStyleLbl="alignNode1" presStyleIdx="0" presStyleCnt="1" custLinFactNeighborX="1631" custLinFactNeighborY="13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AC0FE-1F08-4ACE-A57A-42C8596C564F}" type="pres">
      <dgm:prSet presAssocID="{4D1D371A-A64D-45AE-8400-A4C80D56A41D}" presName="descendantText" presStyleLbl="alignAcc1" presStyleIdx="0" presStyleCnt="1" custScaleY="155063" custLinFactNeighborX="-3226" custLinFactNeighborY="15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6BF4D-EC52-4BB4-A6E8-6C6BA6825244}" type="presOf" srcId="{C744C888-C92E-417A-8F01-B58E6E9A173B}" destId="{EDEAC0FE-1F08-4ACE-A57A-42C8596C564F}" srcOrd="0" destOrd="2" presId="urn:microsoft.com/office/officeart/2005/8/layout/chevron2"/>
    <dgm:cxn modelId="{98161A96-AB37-4025-AFC6-256F6E882134}" type="presOf" srcId="{A261A5FC-D4E9-4435-BF56-12DB31E0D423}" destId="{EDEAC0FE-1F08-4ACE-A57A-42C8596C564F}" srcOrd="0" destOrd="4" presId="urn:microsoft.com/office/officeart/2005/8/layout/chevron2"/>
    <dgm:cxn modelId="{494921E7-D78B-418E-A5D0-B1A505017A56}" type="presOf" srcId="{8F3D7047-61CE-4C75-A211-2AC8D4321E96}" destId="{EDEAC0FE-1F08-4ACE-A57A-42C8596C564F}" srcOrd="0" destOrd="3" presId="urn:microsoft.com/office/officeart/2005/8/layout/chevron2"/>
    <dgm:cxn modelId="{4225A748-83A0-4371-A01A-DFCF1E729158}" srcId="{4D1D371A-A64D-45AE-8400-A4C80D56A41D}" destId="{AEB6903B-2D0B-410A-B60A-932CA5001A7A}" srcOrd="0" destOrd="0" parTransId="{4A4A279D-286C-46D4-8962-300104CED3F3}" sibTransId="{8B86111F-E3A3-4054-BB52-D79A8DDA843C}"/>
    <dgm:cxn modelId="{CBC33F72-BDAE-4269-918B-771FDA3E2F55}" srcId="{4D1D371A-A64D-45AE-8400-A4C80D56A41D}" destId="{A261A5FC-D4E9-4435-BF56-12DB31E0D423}" srcOrd="4" destOrd="0" parTransId="{AB36C66B-0785-4BE1-A498-0706FD87E58F}" sibTransId="{543279BB-7BB3-4873-ABD8-B84FC11B741C}"/>
    <dgm:cxn modelId="{D5A349AE-7B6F-4B82-A853-0257B7E9071E}" srcId="{DD95D6DA-DF0B-49BF-8636-34597DFFC79E}" destId="{4D1D371A-A64D-45AE-8400-A4C80D56A41D}" srcOrd="0" destOrd="0" parTransId="{6300C7D0-7A6C-4ADA-85D3-D93CBD27050C}" sibTransId="{8B846CE5-AD60-4C7C-96D6-1E9015066422}"/>
    <dgm:cxn modelId="{48F7AC79-33F1-4F14-ABA6-3993CDA2240D}" type="presOf" srcId="{7E2D55F7-5C73-4583-97CC-6E96509CE512}" destId="{EDEAC0FE-1F08-4ACE-A57A-42C8596C564F}" srcOrd="0" destOrd="5" presId="urn:microsoft.com/office/officeart/2005/8/layout/chevron2"/>
    <dgm:cxn modelId="{634CB053-062B-43E9-BD5B-D2829948BF4F}" srcId="{4D1D371A-A64D-45AE-8400-A4C80D56A41D}" destId="{72BB80D4-82DF-4051-9823-F3CE310139C2}" srcOrd="1" destOrd="0" parTransId="{6A8C9286-7989-4622-9277-82E84E7609F0}" sibTransId="{38F99BBA-EFCD-463C-A966-236EDF083C84}"/>
    <dgm:cxn modelId="{06892C25-0A1A-4B5E-99EE-E84F3406D903}" srcId="{4D1D371A-A64D-45AE-8400-A4C80D56A41D}" destId="{7E2D55F7-5C73-4583-97CC-6E96509CE512}" srcOrd="5" destOrd="0" parTransId="{4DF190B4-DDCE-4064-972B-A973C82DC490}" sibTransId="{78F1AC25-31E3-4743-A41A-F781D6A76CCF}"/>
    <dgm:cxn modelId="{F4D3D409-B95B-4477-AE26-F452AF526561}" srcId="{4D1D371A-A64D-45AE-8400-A4C80D56A41D}" destId="{C744C888-C92E-417A-8F01-B58E6E9A173B}" srcOrd="2" destOrd="0" parTransId="{B05A6CEB-66E9-4773-99C6-BCFD5424820F}" sibTransId="{2A56986D-AD95-44A8-AE06-C1A48F3CCDCE}"/>
    <dgm:cxn modelId="{60ACC878-E7D2-479E-AE4C-149E78FB6A51}" srcId="{4D1D371A-A64D-45AE-8400-A4C80D56A41D}" destId="{8F3D7047-61CE-4C75-A211-2AC8D4321E96}" srcOrd="3" destOrd="0" parTransId="{8F60EB64-C723-4BA5-BAF7-533421563272}" sibTransId="{2D63BEC2-FF71-4D04-B262-BB051971406B}"/>
    <dgm:cxn modelId="{52757A79-C049-4CB3-A8FD-1CC8C37F0D14}" type="presOf" srcId="{4D1D371A-A64D-45AE-8400-A4C80D56A41D}" destId="{EE05C321-E58F-4336-83F3-A428C2FDF198}" srcOrd="0" destOrd="0" presId="urn:microsoft.com/office/officeart/2005/8/layout/chevron2"/>
    <dgm:cxn modelId="{31F9CB0B-E81E-409B-93F6-8A2310B68DEF}" type="presOf" srcId="{72BB80D4-82DF-4051-9823-F3CE310139C2}" destId="{EDEAC0FE-1F08-4ACE-A57A-42C8596C564F}" srcOrd="0" destOrd="1" presId="urn:microsoft.com/office/officeart/2005/8/layout/chevron2"/>
    <dgm:cxn modelId="{65A1EB46-6F59-40D7-85BF-40C4151BC073}" type="presOf" srcId="{AEB6903B-2D0B-410A-B60A-932CA5001A7A}" destId="{EDEAC0FE-1F08-4ACE-A57A-42C8596C564F}" srcOrd="0" destOrd="0" presId="urn:microsoft.com/office/officeart/2005/8/layout/chevron2"/>
    <dgm:cxn modelId="{F169CB3D-D2DF-49DE-9DF1-F264B8E9F8E0}" type="presOf" srcId="{DD95D6DA-DF0B-49BF-8636-34597DFFC79E}" destId="{FF9555C4-7BA2-4E01-90D2-92D2660C4B0A}" srcOrd="0" destOrd="0" presId="urn:microsoft.com/office/officeart/2005/8/layout/chevron2"/>
    <dgm:cxn modelId="{DF986B35-0336-4BFB-9C83-15669DEE1A05}" type="presParOf" srcId="{FF9555C4-7BA2-4E01-90D2-92D2660C4B0A}" destId="{A1435BCB-2E7C-4415-B7E1-B5D4767BB5B3}" srcOrd="0" destOrd="0" presId="urn:microsoft.com/office/officeart/2005/8/layout/chevron2"/>
    <dgm:cxn modelId="{B95627F3-2DA7-4B53-AD81-50CB9F090A51}" type="presParOf" srcId="{A1435BCB-2E7C-4415-B7E1-B5D4767BB5B3}" destId="{EE05C321-E58F-4336-83F3-A428C2FDF198}" srcOrd="0" destOrd="0" presId="urn:microsoft.com/office/officeart/2005/8/layout/chevron2"/>
    <dgm:cxn modelId="{CEE45CF1-2455-42F1-AED8-CB3D58773380}" type="presParOf" srcId="{A1435BCB-2E7C-4415-B7E1-B5D4767BB5B3}" destId="{EDEAC0FE-1F08-4ACE-A57A-42C8596C56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12EC23-572D-4843-83B8-CD6372927127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7CACACF-D6D4-4A69-A861-0361105855C8}">
      <dgm:prSet/>
      <dgm:spPr/>
      <dgm:t>
        <a:bodyPr/>
        <a:lstStyle/>
        <a:p>
          <a:pPr rtl="0"/>
          <a:r>
            <a:rPr lang="ru-RU" dirty="0" smtClean="0"/>
            <a:t>Требования к проектируемой туристской услуге делятся на обязательные и рекомендуемые. </a:t>
          </a:r>
          <a:endParaRPr lang="ru-RU" dirty="0"/>
        </a:p>
      </dgm:t>
    </dgm:pt>
    <dgm:pt modelId="{4B894048-3220-48A5-B2CB-97BCA2096794}" type="parTrans" cxnId="{BF1C301C-34C1-4892-8FC3-35EAAD2FF63C}">
      <dgm:prSet/>
      <dgm:spPr/>
      <dgm:t>
        <a:bodyPr/>
        <a:lstStyle/>
        <a:p>
          <a:endParaRPr lang="ru-RU"/>
        </a:p>
      </dgm:t>
    </dgm:pt>
    <dgm:pt modelId="{C20B9A26-851F-44CE-970F-1EF772815C2E}" type="sibTrans" cxnId="{BF1C301C-34C1-4892-8FC3-35EAAD2FF63C}">
      <dgm:prSet/>
      <dgm:spPr/>
      <dgm:t>
        <a:bodyPr/>
        <a:lstStyle/>
        <a:p>
          <a:endParaRPr lang="ru-RU"/>
        </a:p>
      </dgm:t>
    </dgm:pt>
    <dgm:pt modelId="{AC4D56C3-F02F-4F78-B8A8-B51470A81D31}">
      <dgm:prSet/>
      <dgm:spPr/>
      <dgm:t>
        <a:bodyPr/>
        <a:lstStyle/>
        <a:p>
          <a:pPr rtl="0"/>
          <a:r>
            <a:rPr lang="ru-RU" smtClean="0"/>
            <a:t>Обязательным относятся требования безопасности жизни, здоровья туристов, сохранности их имущества и охрана окружающей среды. </a:t>
          </a:r>
          <a:endParaRPr lang="ru-RU"/>
        </a:p>
      </dgm:t>
    </dgm:pt>
    <dgm:pt modelId="{3A58C01C-CC0F-4088-954E-96572127498B}" type="parTrans" cxnId="{49D484F8-D776-4ABB-ABC4-727498448BC8}">
      <dgm:prSet/>
      <dgm:spPr/>
      <dgm:t>
        <a:bodyPr/>
        <a:lstStyle/>
        <a:p>
          <a:endParaRPr lang="ru-RU"/>
        </a:p>
      </dgm:t>
    </dgm:pt>
    <dgm:pt modelId="{407347C9-0196-4688-A0BB-34334EDAF5B5}" type="sibTrans" cxnId="{49D484F8-D776-4ABB-ABC4-727498448BC8}">
      <dgm:prSet/>
      <dgm:spPr/>
      <dgm:t>
        <a:bodyPr/>
        <a:lstStyle/>
        <a:p>
          <a:endParaRPr lang="ru-RU"/>
        </a:p>
      </dgm:t>
    </dgm:pt>
    <dgm:pt modelId="{7BA42820-DFEA-400A-9EE1-04CD18C7E2A4}">
      <dgm:prSet/>
      <dgm:spPr/>
      <dgm:t>
        <a:bodyPr/>
        <a:lstStyle/>
        <a:p>
          <a:pPr rtl="0"/>
          <a:r>
            <a:rPr lang="ru-RU" smtClean="0"/>
            <a:t>Рекомендуемые требования - это соответствие назначению,   точность и своевременность исполнения, комплексность, этичность обслуживания, комфортность, эстетичность, эргономичность.</a:t>
          </a:r>
          <a:endParaRPr lang="ru-RU"/>
        </a:p>
      </dgm:t>
    </dgm:pt>
    <dgm:pt modelId="{0755E907-2A3F-40C3-BD46-14B94EB430B0}" type="parTrans" cxnId="{B5D0A3A5-E4CD-4FF3-BA16-367B0C46127B}">
      <dgm:prSet/>
      <dgm:spPr/>
      <dgm:t>
        <a:bodyPr/>
        <a:lstStyle/>
        <a:p>
          <a:endParaRPr lang="ru-RU"/>
        </a:p>
      </dgm:t>
    </dgm:pt>
    <dgm:pt modelId="{FC43CF01-A15E-43BE-A4ED-0BED76BD01CB}" type="sibTrans" cxnId="{B5D0A3A5-E4CD-4FF3-BA16-367B0C46127B}">
      <dgm:prSet/>
      <dgm:spPr/>
      <dgm:t>
        <a:bodyPr/>
        <a:lstStyle/>
        <a:p>
          <a:endParaRPr lang="ru-RU"/>
        </a:p>
      </dgm:t>
    </dgm:pt>
    <dgm:pt modelId="{C017BE6E-54B3-423C-B8DF-739D6CCE6120}" type="pres">
      <dgm:prSet presAssocID="{9412EC23-572D-4843-83B8-CD637292712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A297F5-D954-441A-BF81-340686C43721}" type="pres">
      <dgm:prSet presAssocID="{67CACACF-D6D4-4A69-A861-0361105855C8}" presName="horFlow" presStyleCnt="0"/>
      <dgm:spPr/>
    </dgm:pt>
    <dgm:pt modelId="{DC638A21-2998-48EB-A371-7B177FD5E8A6}" type="pres">
      <dgm:prSet presAssocID="{67CACACF-D6D4-4A69-A861-0361105855C8}" presName="bigChev" presStyleLbl="node1" presStyleIdx="0" presStyleCnt="3"/>
      <dgm:spPr/>
      <dgm:t>
        <a:bodyPr/>
        <a:lstStyle/>
        <a:p>
          <a:endParaRPr lang="ru-RU"/>
        </a:p>
      </dgm:t>
    </dgm:pt>
    <dgm:pt modelId="{2D2B63AB-F520-4136-A5FF-4170074B044A}" type="pres">
      <dgm:prSet presAssocID="{67CACACF-D6D4-4A69-A861-0361105855C8}" presName="vSp" presStyleCnt="0"/>
      <dgm:spPr/>
    </dgm:pt>
    <dgm:pt modelId="{A16ABC36-BFE2-437F-BE22-74E8C6D46C0E}" type="pres">
      <dgm:prSet presAssocID="{AC4D56C3-F02F-4F78-B8A8-B51470A81D31}" presName="horFlow" presStyleCnt="0"/>
      <dgm:spPr/>
    </dgm:pt>
    <dgm:pt modelId="{7C55FBDC-C99A-4110-8814-DAEDBDA801BE}" type="pres">
      <dgm:prSet presAssocID="{AC4D56C3-F02F-4F78-B8A8-B51470A81D31}" presName="bigChev" presStyleLbl="node1" presStyleIdx="1" presStyleCnt="3"/>
      <dgm:spPr/>
      <dgm:t>
        <a:bodyPr/>
        <a:lstStyle/>
        <a:p>
          <a:endParaRPr lang="ru-RU"/>
        </a:p>
      </dgm:t>
    </dgm:pt>
    <dgm:pt modelId="{0428DBCA-138C-4E3C-8B14-DAE14D5C76DF}" type="pres">
      <dgm:prSet presAssocID="{AC4D56C3-F02F-4F78-B8A8-B51470A81D31}" presName="vSp" presStyleCnt="0"/>
      <dgm:spPr/>
    </dgm:pt>
    <dgm:pt modelId="{3A405C89-53D8-4395-8982-074BBA6D8943}" type="pres">
      <dgm:prSet presAssocID="{7BA42820-DFEA-400A-9EE1-04CD18C7E2A4}" presName="horFlow" presStyleCnt="0"/>
      <dgm:spPr/>
    </dgm:pt>
    <dgm:pt modelId="{B71D63E6-F114-4F64-BF51-61BA74EA73D2}" type="pres">
      <dgm:prSet presAssocID="{7BA42820-DFEA-400A-9EE1-04CD18C7E2A4}" presName="bigChev" presStyleLbl="node1" presStyleIdx="2" presStyleCnt="3" custLinFactNeighborX="-413" custLinFactNeighborY="-3160"/>
      <dgm:spPr/>
      <dgm:t>
        <a:bodyPr/>
        <a:lstStyle/>
        <a:p>
          <a:endParaRPr lang="ru-RU"/>
        </a:p>
      </dgm:t>
    </dgm:pt>
  </dgm:ptLst>
  <dgm:cxnLst>
    <dgm:cxn modelId="{7ACE53E1-C493-4F57-AA7E-4D94975432F9}" type="presOf" srcId="{7BA42820-DFEA-400A-9EE1-04CD18C7E2A4}" destId="{B71D63E6-F114-4F64-BF51-61BA74EA73D2}" srcOrd="0" destOrd="0" presId="urn:microsoft.com/office/officeart/2005/8/layout/lProcess3"/>
    <dgm:cxn modelId="{B4470841-EDA7-463A-ABBC-53016147163F}" type="presOf" srcId="{AC4D56C3-F02F-4F78-B8A8-B51470A81D31}" destId="{7C55FBDC-C99A-4110-8814-DAEDBDA801BE}" srcOrd="0" destOrd="0" presId="urn:microsoft.com/office/officeart/2005/8/layout/lProcess3"/>
    <dgm:cxn modelId="{F334E443-0543-45E0-9604-25F9A8442A9F}" type="presOf" srcId="{9412EC23-572D-4843-83B8-CD6372927127}" destId="{C017BE6E-54B3-423C-B8DF-739D6CCE6120}" srcOrd="0" destOrd="0" presId="urn:microsoft.com/office/officeart/2005/8/layout/lProcess3"/>
    <dgm:cxn modelId="{BF1C301C-34C1-4892-8FC3-35EAAD2FF63C}" srcId="{9412EC23-572D-4843-83B8-CD6372927127}" destId="{67CACACF-D6D4-4A69-A861-0361105855C8}" srcOrd="0" destOrd="0" parTransId="{4B894048-3220-48A5-B2CB-97BCA2096794}" sibTransId="{C20B9A26-851F-44CE-970F-1EF772815C2E}"/>
    <dgm:cxn modelId="{16819829-C47E-48F1-AA17-8B4C348508AD}" type="presOf" srcId="{67CACACF-D6D4-4A69-A861-0361105855C8}" destId="{DC638A21-2998-48EB-A371-7B177FD5E8A6}" srcOrd="0" destOrd="0" presId="urn:microsoft.com/office/officeart/2005/8/layout/lProcess3"/>
    <dgm:cxn modelId="{B5D0A3A5-E4CD-4FF3-BA16-367B0C46127B}" srcId="{9412EC23-572D-4843-83B8-CD6372927127}" destId="{7BA42820-DFEA-400A-9EE1-04CD18C7E2A4}" srcOrd="2" destOrd="0" parTransId="{0755E907-2A3F-40C3-BD46-14B94EB430B0}" sibTransId="{FC43CF01-A15E-43BE-A4ED-0BED76BD01CB}"/>
    <dgm:cxn modelId="{49D484F8-D776-4ABB-ABC4-727498448BC8}" srcId="{9412EC23-572D-4843-83B8-CD6372927127}" destId="{AC4D56C3-F02F-4F78-B8A8-B51470A81D31}" srcOrd="1" destOrd="0" parTransId="{3A58C01C-CC0F-4088-954E-96572127498B}" sibTransId="{407347C9-0196-4688-A0BB-34334EDAF5B5}"/>
    <dgm:cxn modelId="{4CA52BDF-D551-46D6-85D8-E0E3FE0C9AAF}" type="presParOf" srcId="{C017BE6E-54B3-423C-B8DF-739D6CCE6120}" destId="{B5A297F5-D954-441A-BF81-340686C43721}" srcOrd="0" destOrd="0" presId="urn:microsoft.com/office/officeart/2005/8/layout/lProcess3"/>
    <dgm:cxn modelId="{755D66FB-5558-4FFE-A960-E1DF60CDF30B}" type="presParOf" srcId="{B5A297F5-D954-441A-BF81-340686C43721}" destId="{DC638A21-2998-48EB-A371-7B177FD5E8A6}" srcOrd="0" destOrd="0" presId="urn:microsoft.com/office/officeart/2005/8/layout/lProcess3"/>
    <dgm:cxn modelId="{C2680695-CE9C-48BE-B5B5-437C6F9A2473}" type="presParOf" srcId="{C017BE6E-54B3-423C-B8DF-739D6CCE6120}" destId="{2D2B63AB-F520-4136-A5FF-4170074B044A}" srcOrd="1" destOrd="0" presId="urn:microsoft.com/office/officeart/2005/8/layout/lProcess3"/>
    <dgm:cxn modelId="{789AEEBE-9380-452A-A968-202BAD0A71FF}" type="presParOf" srcId="{C017BE6E-54B3-423C-B8DF-739D6CCE6120}" destId="{A16ABC36-BFE2-437F-BE22-74E8C6D46C0E}" srcOrd="2" destOrd="0" presId="urn:microsoft.com/office/officeart/2005/8/layout/lProcess3"/>
    <dgm:cxn modelId="{32E62696-5B71-4DE5-B389-C2526EE94E3B}" type="presParOf" srcId="{A16ABC36-BFE2-437F-BE22-74E8C6D46C0E}" destId="{7C55FBDC-C99A-4110-8814-DAEDBDA801BE}" srcOrd="0" destOrd="0" presId="urn:microsoft.com/office/officeart/2005/8/layout/lProcess3"/>
    <dgm:cxn modelId="{83FD528F-93CF-4704-8855-6494D868AA32}" type="presParOf" srcId="{C017BE6E-54B3-423C-B8DF-739D6CCE6120}" destId="{0428DBCA-138C-4E3C-8B14-DAE14D5C76DF}" srcOrd="3" destOrd="0" presId="urn:microsoft.com/office/officeart/2005/8/layout/lProcess3"/>
    <dgm:cxn modelId="{7FEEC4C1-D537-4E59-A9FF-38429D0A4030}" type="presParOf" srcId="{C017BE6E-54B3-423C-B8DF-739D6CCE6120}" destId="{3A405C89-53D8-4395-8982-074BBA6D8943}" srcOrd="4" destOrd="0" presId="urn:microsoft.com/office/officeart/2005/8/layout/lProcess3"/>
    <dgm:cxn modelId="{EE6EFFFF-6E36-446D-931A-A1DC70A93E1B}" type="presParOf" srcId="{3A405C89-53D8-4395-8982-074BBA6D8943}" destId="{B71D63E6-F114-4F64-BF51-61BA74EA73D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B06787-FFFE-47C3-BF51-F277355B663B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35C430B-0DA9-4457-9007-561589CA1F58}">
      <dgm:prSet/>
      <dgm:spPr/>
      <dgm:t>
        <a:bodyPr/>
        <a:lstStyle/>
        <a:p>
          <a:pPr rtl="0"/>
          <a:r>
            <a:rPr lang="ru-RU" smtClean="0"/>
            <a:t>Итогом проектирования тура являются правильно и полностью заполненные:</a:t>
          </a:r>
          <a:endParaRPr lang="ru-RU"/>
        </a:p>
      </dgm:t>
    </dgm:pt>
    <dgm:pt modelId="{182AE8C0-7285-408F-A9C9-E61A3947F8A2}" type="parTrans" cxnId="{E653F383-B1EA-4B63-95E6-EB8FADDCABD0}">
      <dgm:prSet/>
      <dgm:spPr/>
      <dgm:t>
        <a:bodyPr/>
        <a:lstStyle/>
        <a:p>
          <a:endParaRPr lang="ru-RU"/>
        </a:p>
      </dgm:t>
    </dgm:pt>
    <dgm:pt modelId="{1AA2DF01-D605-4563-94C2-8CA7420C4C2B}" type="sibTrans" cxnId="{E653F383-B1EA-4B63-95E6-EB8FADDCABD0}">
      <dgm:prSet/>
      <dgm:spPr/>
      <dgm:t>
        <a:bodyPr/>
        <a:lstStyle/>
        <a:p>
          <a:endParaRPr lang="ru-RU"/>
        </a:p>
      </dgm:t>
    </dgm:pt>
    <dgm:pt modelId="{1CA8E03D-1B64-458F-896B-EC0E553FEDDA}">
      <dgm:prSet/>
      <dgm:spPr/>
      <dgm:t>
        <a:bodyPr/>
        <a:lstStyle/>
        <a:p>
          <a:pPr rtl="0"/>
          <a:r>
            <a:rPr lang="ru-RU" smtClean="0"/>
            <a:t>Технологическая карта туристского путешествия;</a:t>
          </a:r>
          <a:endParaRPr lang="ru-RU"/>
        </a:p>
      </dgm:t>
    </dgm:pt>
    <dgm:pt modelId="{A4BBF9CA-EC1A-4671-BBBA-C8B1F018EA6D}" type="parTrans" cxnId="{48870987-43F2-4FC3-85A4-EAACB50FA0B8}">
      <dgm:prSet/>
      <dgm:spPr/>
      <dgm:t>
        <a:bodyPr/>
        <a:lstStyle/>
        <a:p>
          <a:endParaRPr lang="ru-RU"/>
        </a:p>
      </dgm:t>
    </dgm:pt>
    <dgm:pt modelId="{9C99E570-93E1-4E91-BDD9-3D2DED474883}" type="sibTrans" cxnId="{48870987-43F2-4FC3-85A4-EAACB50FA0B8}">
      <dgm:prSet/>
      <dgm:spPr/>
      <dgm:t>
        <a:bodyPr/>
        <a:lstStyle/>
        <a:p>
          <a:endParaRPr lang="ru-RU"/>
        </a:p>
      </dgm:t>
    </dgm:pt>
    <dgm:pt modelId="{979806DD-F259-4732-BDFF-26ED1696E8C2}">
      <dgm:prSet/>
      <dgm:spPr/>
      <dgm:t>
        <a:bodyPr/>
        <a:lstStyle/>
        <a:p>
          <a:pPr rtl="0"/>
          <a:r>
            <a:rPr lang="ru-RU" smtClean="0"/>
            <a:t>График загрузки предприятий - поставщиков туристских услуг;</a:t>
          </a:r>
          <a:endParaRPr lang="ru-RU"/>
        </a:p>
      </dgm:t>
    </dgm:pt>
    <dgm:pt modelId="{5753F62A-E775-4806-9E92-DB5B7D9936AD}" type="parTrans" cxnId="{D964DF62-F379-4DA3-A2B1-4CBEFA491889}">
      <dgm:prSet/>
      <dgm:spPr/>
      <dgm:t>
        <a:bodyPr/>
        <a:lstStyle/>
        <a:p>
          <a:endParaRPr lang="ru-RU"/>
        </a:p>
      </dgm:t>
    </dgm:pt>
    <dgm:pt modelId="{41F152E3-830F-4585-AF90-9A92D9B096B4}" type="sibTrans" cxnId="{D964DF62-F379-4DA3-A2B1-4CBEFA491889}">
      <dgm:prSet/>
      <dgm:spPr/>
      <dgm:t>
        <a:bodyPr/>
        <a:lstStyle/>
        <a:p>
          <a:endParaRPr lang="ru-RU"/>
        </a:p>
      </dgm:t>
    </dgm:pt>
    <dgm:pt modelId="{7EAC1F00-511D-495E-B18B-66C9360AED08}">
      <dgm:prSet/>
      <dgm:spPr/>
      <dgm:t>
        <a:bodyPr/>
        <a:lstStyle/>
        <a:p>
          <a:pPr rtl="0"/>
          <a:r>
            <a:rPr lang="ru-RU" smtClean="0"/>
            <a:t>Информационный листок к туристской путевке;</a:t>
          </a:r>
          <a:endParaRPr lang="ru-RU"/>
        </a:p>
      </dgm:t>
    </dgm:pt>
    <dgm:pt modelId="{BD5C38A6-6C7B-453F-9FC2-27FB69DAD375}" type="parTrans" cxnId="{80D41A25-8E6D-457C-AFD4-DD81E542752F}">
      <dgm:prSet/>
      <dgm:spPr/>
      <dgm:t>
        <a:bodyPr/>
        <a:lstStyle/>
        <a:p>
          <a:endParaRPr lang="ru-RU"/>
        </a:p>
      </dgm:t>
    </dgm:pt>
    <dgm:pt modelId="{8AF0AE8F-9DBA-49B0-A4ED-037DD3E44C36}" type="sibTrans" cxnId="{80D41A25-8E6D-457C-AFD4-DD81E542752F}">
      <dgm:prSet/>
      <dgm:spPr/>
      <dgm:t>
        <a:bodyPr/>
        <a:lstStyle/>
        <a:p>
          <a:endParaRPr lang="ru-RU"/>
        </a:p>
      </dgm:t>
    </dgm:pt>
    <dgm:pt modelId="{B6A1FDC1-FCF2-4009-8AA2-61D22498FF21}">
      <dgm:prSet/>
      <dgm:spPr/>
      <dgm:t>
        <a:bodyPr/>
        <a:lstStyle/>
        <a:p>
          <a:pPr rtl="0"/>
          <a:r>
            <a:rPr lang="ru-RU" smtClean="0"/>
            <a:t>Программа обслуживания туристов.</a:t>
          </a:r>
          <a:endParaRPr lang="ru-RU"/>
        </a:p>
      </dgm:t>
    </dgm:pt>
    <dgm:pt modelId="{6B7A3AB3-1892-4555-9D2C-7A38C691B59A}" type="parTrans" cxnId="{C4ED6A42-A0C8-4627-96B6-2A1D794AE20C}">
      <dgm:prSet/>
      <dgm:spPr/>
      <dgm:t>
        <a:bodyPr/>
        <a:lstStyle/>
        <a:p>
          <a:endParaRPr lang="ru-RU"/>
        </a:p>
      </dgm:t>
    </dgm:pt>
    <dgm:pt modelId="{15C88F41-93CE-4BC9-A194-D25CA5B36684}" type="sibTrans" cxnId="{C4ED6A42-A0C8-4627-96B6-2A1D794AE20C}">
      <dgm:prSet/>
      <dgm:spPr/>
      <dgm:t>
        <a:bodyPr/>
        <a:lstStyle/>
        <a:p>
          <a:endParaRPr lang="ru-RU"/>
        </a:p>
      </dgm:t>
    </dgm:pt>
    <dgm:pt modelId="{CF96B85A-1B1F-4A20-8532-E9EF86A07354}" type="pres">
      <dgm:prSet presAssocID="{83B06787-FFFE-47C3-BF51-F277355B66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8261BD-4EF0-4ADD-BF54-2505CACF7EFA}" type="pres">
      <dgm:prSet presAssocID="{D35C430B-0DA9-4457-9007-561589CA1F58}" presName="linNode" presStyleCnt="0"/>
      <dgm:spPr/>
    </dgm:pt>
    <dgm:pt modelId="{83B529AD-2488-4317-8EF0-BD55234DD3C2}" type="pres">
      <dgm:prSet presAssocID="{D35C430B-0DA9-4457-9007-561589CA1F5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4E093-F1BC-4EE7-B7D5-6241D7F8792A}" type="pres">
      <dgm:prSet presAssocID="{D35C430B-0DA9-4457-9007-561589CA1F5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BC0659-E184-478E-969D-19720B9FBC2E}" type="presOf" srcId="{B6A1FDC1-FCF2-4009-8AA2-61D22498FF21}" destId="{FEE4E093-F1BC-4EE7-B7D5-6241D7F8792A}" srcOrd="0" destOrd="3" presId="urn:microsoft.com/office/officeart/2005/8/layout/vList5"/>
    <dgm:cxn modelId="{48870987-43F2-4FC3-85A4-EAACB50FA0B8}" srcId="{D35C430B-0DA9-4457-9007-561589CA1F58}" destId="{1CA8E03D-1B64-458F-896B-EC0E553FEDDA}" srcOrd="0" destOrd="0" parTransId="{A4BBF9CA-EC1A-4671-BBBA-C8B1F018EA6D}" sibTransId="{9C99E570-93E1-4E91-BDD9-3D2DED474883}"/>
    <dgm:cxn modelId="{CE74F323-E952-46DD-9777-B9503E2EF972}" type="presOf" srcId="{83B06787-FFFE-47C3-BF51-F277355B663B}" destId="{CF96B85A-1B1F-4A20-8532-E9EF86A07354}" srcOrd="0" destOrd="0" presId="urn:microsoft.com/office/officeart/2005/8/layout/vList5"/>
    <dgm:cxn modelId="{9D892E38-2DAB-49EB-9FA6-FCF2F26912E9}" type="presOf" srcId="{979806DD-F259-4732-BDFF-26ED1696E8C2}" destId="{FEE4E093-F1BC-4EE7-B7D5-6241D7F8792A}" srcOrd="0" destOrd="1" presId="urn:microsoft.com/office/officeart/2005/8/layout/vList5"/>
    <dgm:cxn modelId="{C4ED6A42-A0C8-4627-96B6-2A1D794AE20C}" srcId="{D35C430B-0DA9-4457-9007-561589CA1F58}" destId="{B6A1FDC1-FCF2-4009-8AA2-61D22498FF21}" srcOrd="3" destOrd="0" parTransId="{6B7A3AB3-1892-4555-9D2C-7A38C691B59A}" sibTransId="{15C88F41-93CE-4BC9-A194-D25CA5B36684}"/>
    <dgm:cxn modelId="{AD0EFB14-0EAA-4879-82BE-222B0CB9F248}" type="presOf" srcId="{1CA8E03D-1B64-458F-896B-EC0E553FEDDA}" destId="{FEE4E093-F1BC-4EE7-B7D5-6241D7F8792A}" srcOrd="0" destOrd="0" presId="urn:microsoft.com/office/officeart/2005/8/layout/vList5"/>
    <dgm:cxn modelId="{E653F383-B1EA-4B63-95E6-EB8FADDCABD0}" srcId="{83B06787-FFFE-47C3-BF51-F277355B663B}" destId="{D35C430B-0DA9-4457-9007-561589CA1F58}" srcOrd="0" destOrd="0" parTransId="{182AE8C0-7285-408F-A9C9-E61A3947F8A2}" sibTransId="{1AA2DF01-D605-4563-94C2-8CA7420C4C2B}"/>
    <dgm:cxn modelId="{D964DF62-F379-4DA3-A2B1-4CBEFA491889}" srcId="{D35C430B-0DA9-4457-9007-561589CA1F58}" destId="{979806DD-F259-4732-BDFF-26ED1696E8C2}" srcOrd="1" destOrd="0" parTransId="{5753F62A-E775-4806-9E92-DB5B7D9936AD}" sibTransId="{41F152E3-830F-4585-AF90-9A92D9B096B4}"/>
    <dgm:cxn modelId="{80D41A25-8E6D-457C-AFD4-DD81E542752F}" srcId="{D35C430B-0DA9-4457-9007-561589CA1F58}" destId="{7EAC1F00-511D-495E-B18B-66C9360AED08}" srcOrd="2" destOrd="0" parTransId="{BD5C38A6-6C7B-453F-9FC2-27FB69DAD375}" sibTransId="{8AF0AE8F-9DBA-49B0-A4ED-037DD3E44C36}"/>
    <dgm:cxn modelId="{C1EBF1C2-FA22-489E-A0F8-DB80D61D4A8D}" type="presOf" srcId="{7EAC1F00-511D-495E-B18B-66C9360AED08}" destId="{FEE4E093-F1BC-4EE7-B7D5-6241D7F8792A}" srcOrd="0" destOrd="2" presId="urn:microsoft.com/office/officeart/2005/8/layout/vList5"/>
    <dgm:cxn modelId="{2A7221F2-F342-441A-AFC0-CD21FEAD8033}" type="presOf" srcId="{D35C430B-0DA9-4457-9007-561589CA1F58}" destId="{83B529AD-2488-4317-8EF0-BD55234DD3C2}" srcOrd="0" destOrd="0" presId="urn:microsoft.com/office/officeart/2005/8/layout/vList5"/>
    <dgm:cxn modelId="{5B0D6A1A-8DA8-49BF-9FB3-D712E6B46ACF}" type="presParOf" srcId="{CF96B85A-1B1F-4A20-8532-E9EF86A07354}" destId="{7B8261BD-4EF0-4ADD-BF54-2505CACF7EFA}" srcOrd="0" destOrd="0" presId="urn:microsoft.com/office/officeart/2005/8/layout/vList5"/>
    <dgm:cxn modelId="{B7F54920-E0AD-4731-8644-751B2482B5C8}" type="presParOf" srcId="{7B8261BD-4EF0-4ADD-BF54-2505CACF7EFA}" destId="{83B529AD-2488-4317-8EF0-BD55234DD3C2}" srcOrd="0" destOrd="0" presId="urn:microsoft.com/office/officeart/2005/8/layout/vList5"/>
    <dgm:cxn modelId="{52D5104A-DD7A-47F7-9C4F-EE709A5F7766}" type="presParOf" srcId="{7B8261BD-4EF0-4ADD-BF54-2505CACF7EFA}" destId="{FEE4E093-F1BC-4EE7-B7D5-6241D7F879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B918836-ED89-4AFD-9A31-63D0FFDAA103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EB7148D-86D4-47A5-A454-F68E3A186CA0}">
      <dgm:prSet/>
      <dgm:spPr/>
      <dgm:t>
        <a:bodyPr/>
        <a:lstStyle/>
        <a:p>
          <a:pPr rtl="0"/>
          <a:r>
            <a:rPr lang="ru-RU" smtClean="0"/>
            <a:t>Структура маркетингового исследования туристского спроса</a:t>
          </a:r>
          <a:endParaRPr lang="ru-RU"/>
        </a:p>
      </dgm:t>
    </dgm:pt>
    <dgm:pt modelId="{AE15D566-04E7-4135-ADD8-1651D3B5A824}" type="parTrans" cxnId="{0CCE36B6-E584-48AD-BA44-990EB03BD0B7}">
      <dgm:prSet/>
      <dgm:spPr/>
      <dgm:t>
        <a:bodyPr/>
        <a:lstStyle/>
        <a:p>
          <a:endParaRPr lang="ru-RU"/>
        </a:p>
      </dgm:t>
    </dgm:pt>
    <dgm:pt modelId="{696762D3-5796-41B5-A332-9F150E711D3E}" type="sibTrans" cxnId="{0CCE36B6-E584-48AD-BA44-990EB03BD0B7}">
      <dgm:prSet/>
      <dgm:spPr/>
      <dgm:t>
        <a:bodyPr/>
        <a:lstStyle/>
        <a:p>
          <a:endParaRPr lang="ru-RU"/>
        </a:p>
      </dgm:t>
    </dgm:pt>
    <dgm:pt modelId="{8F1B489A-19FC-4002-9453-043AB8AEF87E}">
      <dgm:prSet custT="1"/>
      <dgm:spPr/>
      <dgm:t>
        <a:bodyPr/>
        <a:lstStyle/>
        <a:p>
          <a:pPr rtl="0"/>
          <a:r>
            <a:rPr lang="ru-RU" sz="1400" dirty="0" smtClean="0"/>
            <a:t>Введение</a:t>
          </a:r>
          <a:endParaRPr lang="ru-RU" sz="1400" dirty="0"/>
        </a:p>
      </dgm:t>
    </dgm:pt>
    <dgm:pt modelId="{BC994B59-EA39-427E-A99F-BEC808AAA952}" type="parTrans" cxnId="{C416BD0F-3258-4CCE-956B-436AF180E691}">
      <dgm:prSet/>
      <dgm:spPr/>
      <dgm:t>
        <a:bodyPr/>
        <a:lstStyle/>
        <a:p>
          <a:endParaRPr lang="ru-RU"/>
        </a:p>
      </dgm:t>
    </dgm:pt>
    <dgm:pt modelId="{323ED8CF-6958-420A-8BEB-C45D80BD0459}" type="sibTrans" cxnId="{C416BD0F-3258-4CCE-956B-436AF180E691}">
      <dgm:prSet/>
      <dgm:spPr/>
      <dgm:t>
        <a:bodyPr/>
        <a:lstStyle/>
        <a:p>
          <a:endParaRPr lang="ru-RU"/>
        </a:p>
      </dgm:t>
    </dgm:pt>
    <dgm:pt modelId="{47F31361-4150-4D41-9590-7203C4FC4B92}">
      <dgm:prSet custT="1"/>
      <dgm:spPr/>
      <dgm:t>
        <a:bodyPr/>
        <a:lstStyle/>
        <a:p>
          <a:pPr rtl="0"/>
          <a:r>
            <a:rPr lang="ru-RU" sz="1400" dirty="0" smtClean="0"/>
            <a:t>Характеристика сегмента</a:t>
          </a:r>
          <a:endParaRPr lang="ru-RU" sz="1400" dirty="0"/>
        </a:p>
      </dgm:t>
    </dgm:pt>
    <dgm:pt modelId="{6CC58066-11EF-4B36-9F94-E8C5AEF1C345}" type="parTrans" cxnId="{9A6C95C9-EB22-4244-95D7-E6B838F2507C}">
      <dgm:prSet/>
      <dgm:spPr/>
      <dgm:t>
        <a:bodyPr/>
        <a:lstStyle/>
        <a:p>
          <a:endParaRPr lang="ru-RU"/>
        </a:p>
      </dgm:t>
    </dgm:pt>
    <dgm:pt modelId="{C5148912-5A90-4544-97FC-99993F507D47}" type="sibTrans" cxnId="{9A6C95C9-EB22-4244-95D7-E6B838F2507C}">
      <dgm:prSet/>
      <dgm:spPr/>
      <dgm:t>
        <a:bodyPr/>
        <a:lstStyle/>
        <a:p>
          <a:endParaRPr lang="ru-RU"/>
        </a:p>
      </dgm:t>
    </dgm:pt>
    <dgm:pt modelId="{F2F3E236-DBEB-4E91-A369-5735C62BB89D}">
      <dgm:prSet custT="1"/>
      <dgm:spPr/>
      <dgm:t>
        <a:bodyPr/>
        <a:lstStyle/>
        <a:p>
          <a:pPr rtl="0"/>
          <a:r>
            <a:rPr lang="ru-RU" sz="1400" dirty="0" smtClean="0"/>
            <a:t>Сегментирование по </a:t>
          </a:r>
          <a:r>
            <a:rPr lang="ru-RU" sz="1400" dirty="0" err="1" smtClean="0"/>
            <a:t>геодемографическим</a:t>
          </a:r>
          <a:r>
            <a:rPr lang="ru-RU" sz="1400" dirty="0" smtClean="0"/>
            <a:t> признакам </a:t>
          </a:r>
          <a:endParaRPr lang="ru-RU" sz="1400" dirty="0"/>
        </a:p>
      </dgm:t>
    </dgm:pt>
    <dgm:pt modelId="{3845CB65-C354-438D-B222-F79C60AD393D}" type="parTrans" cxnId="{2782C17E-13D0-4998-838E-3BE888889C43}">
      <dgm:prSet/>
      <dgm:spPr/>
      <dgm:t>
        <a:bodyPr/>
        <a:lstStyle/>
        <a:p>
          <a:endParaRPr lang="ru-RU"/>
        </a:p>
      </dgm:t>
    </dgm:pt>
    <dgm:pt modelId="{E1BCF355-75C3-4263-A4F5-D9914A6799BB}" type="sibTrans" cxnId="{2782C17E-13D0-4998-838E-3BE888889C43}">
      <dgm:prSet/>
      <dgm:spPr/>
      <dgm:t>
        <a:bodyPr/>
        <a:lstStyle/>
        <a:p>
          <a:endParaRPr lang="ru-RU"/>
        </a:p>
      </dgm:t>
    </dgm:pt>
    <dgm:pt modelId="{0042C6D0-2DC3-40E4-BD38-109573C26A25}">
      <dgm:prSet custT="1"/>
      <dgm:spPr/>
      <dgm:t>
        <a:bodyPr/>
        <a:lstStyle/>
        <a:p>
          <a:pPr rtl="0"/>
          <a:r>
            <a:rPr lang="ru-RU" sz="1400" dirty="0" smtClean="0"/>
            <a:t>Сегментирование по социально-экономическим признакам</a:t>
          </a:r>
          <a:endParaRPr lang="ru-RU" sz="1400" dirty="0"/>
        </a:p>
      </dgm:t>
    </dgm:pt>
    <dgm:pt modelId="{C17F0E6E-A5E7-4618-BB77-493EAC2EF38E}" type="parTrans" cxnId="{C45AFC6A-0497-4413-B4B5-3D8886A16E27}">
      <dgm:prSet/>
      <dgm:spPr/>
      <dgm:t>
        <a:bodyPr/>
        <a:lstStyle/>
        <a:p>
          <a:endParaRPr lang="ru-RU"/>
        </a:p>
      </dgm:t>
    </dgm:pt>
    <dgm:pt modelId="{94EBFBAC-FE0B-406A-AA4B-1C770C6BD2F8}" type="sibTrans" cxnId="{C45AFC6A-0497-4413-B4B5-3D8886A16E27}">
      <dgm:prSet/>
      <dgm:spPr/>
      <dgm:t>
        <a:bodyPr/>
        <a:lstStyle/>
        <a:p>
          <a:endParaRPr lang="ru-RU"/>
        </a:p>
      </dgm:t>
    </dgm:pt>
    <dgm:pt modelId="{E6C89E12-FD7F-4EA8-93EB-D6D430C70FA2}">
      <dgm:prSet custT="1"/>
      <dgm:spPr/>
      <dgm:t>
        <a:bodyPr/>
        <a:lstStyle/>
        <a:p>
          <a:pPr rtl="0"/>
          <a:r>
            <a:rPr lang="ru-RU" sz="1400" dirty="0" smtClean="0"/>
            <a:t>Сегментирование по психолого-поведенческим признакам</a:t>
          </a:r>
          <a:endParaRPr lang="ru-RU" sz="1400" dirty="0"/>
        </a:p>
      </dgm:t>
    </dgm:pt>
    <dgm:pt modelId="{24509EA1-8B9E-42AF-9384-437AC853441B}" type="parTrans" cxnId="{1F9371E3-7D4F-47DD-B7A2-ADDFBAFEF4FC}">
      <dgm:prSet/>
      <dgm:spPr/>
      <dgm:t>
        <a:bodyPr/>
        <a:lstStyle/>
        <a:p>
          <a:endParaRPr lang="ru-RU"/>
        </a:p>
      </dgm:t>
    </dgm:pt>
    <dgm:pt modelId="{CABBD784-0E7B-43E2-B15F-C37717FA4174}" type="sibTrans" cxnId="{1F9371E3-7D4F-47DD-B7A2-ADDFBAFEF4FC}">
      <dgm:prSet/>
      <dgm:spPr/>
      <dgm:t>
        <a:bodyPr/>
        <a:lstStyle/>
        <a:p>
          <a:endParaRPr lang="ru-RU"/>
        </a:p>
      </dgm:t>
    </dgm:pt>
    <dgm:pt modelId="{91124C8B-22EB-4576-A8EE-85B50BB4CB42}">
      <dgm:prSet custT="1"/>
      <dgm:spPr/>
      <dgm:t>
        <a:bodyPr/>
        <a:lstStyle/>
        <a:p>
          <a:pPr rtl="0"/>
          <a:r>
            <a:rPr lang="ru-RU" sz="1400" dirty="0" smtClean="0"/>
            <a:t>Маркетинговый профиль </a:t>
          </a:r>
          <a:r>
            <a:rPr lang="ru-RU" sz="1400" dirty="0" err="1" smtClean="0"/>
            <a:t>экотуриста</a:t>
          </a:r>
          <a:r>
            <a:rPr lang="ru-RU" sz="1400" dirty="0" smtClean="0"/>
            <a:t> из исследуемого сегмента</a:t>
          </a:r>
          <a:endParaRPr lang="ru-RU" sz="1400" dirty="0"/>
        </a:p>
      </dgm:t>
    </dgm:pt>
    <dgm:pt modelId="{3CC6855C-BE7D-49EF-95AD-5E319AC736B5}" type="parTrans" cxnId="{2933D8F5-4838-4628-9852-B0580457333A}">
      <dgm:prSet/>
      <dgm:spPr/>
      <dgm:t>
        <a:bodyPr/>
        <a:lstStyle/>
        <a:p>
          <a:endParaRPr lang="ru-RU"/>
        </a:p>
      </dgm:t>
    </dgm:pt>
    <dgm:pt modelId="{1791D14D-9AF8-486A-A48A-7CC98E4B0E78}" type="sibTrans" cxnId="{2933D8F5-4838-4628-9852-B0580457333A}">
      <dgm:prSet/>
      <dgm:spPr/>
      <dgm:t>
        <a:bodyPr/>
        <a:lstStyle/>
        <a:p>
          <a:endParaRPr lang="ru-RU"/>
        </a:p>
      </dgm:t>
    </dgm:pt>
    <dgm:pt modelId="{1D1D2206-5F9F-46E0-B04A-3CCC233991B7}">
      <dgm:prSet custT="1"/>
      <dgm:spPr/>
      <dgm:t>
        <a:bodyPr/>
        <a:lstStyle/>
        <a:p>
          <a:pPr rtl="0"/>
          <a:r>
            <a:rPr lang="ru-RU" sz="1400" dirty="0" smtClean="0"/>
            <a:t>Заключение</a:t>
          </a:r>
          <a:endParaRPr lang="ru-RU" sz="1400" dirty="0"/>
        </a:p>
      </dgm:t>
    </dgm:pt>
    <dgm:pt modelId="{F87A5364-497A-488B-8510-8891B0CD72F5}" type="parTrans" cxnId="{6E7920F5-14C1-4151-BE5B-C09B5CE33AD2}">
      <dgm:prSet/>
      <dgm:spPr/>
      <dgm:t>
        <a:bodyPr/>
        <a:lstStyle/>
        <a:p>
          <a:endParaRPr lang="ru-RU"/>
        </a:p>
      </dgm:t>
    </dgm:pt>
    <dgm:pt modelId="{7D5A06FD-C199-4127-94B3-89F125740707}" type="sibTrans" cxnId="{6E7920F5-14C1-4151-BE5B-C09B5CE33AD2}">
      <dgm:prSet/>
      <dgm:spPr/>
      <dgm:t>
        <a:bodyPr/>
        <a:lstStyle/>
        <a:p>
          <a:endParaRPr lang="ru-RU"/>
        </a:p>
      </dgm:t>
    </dgm:pt>
    <dgm:pt modelId="{C45358E0-4FCF-49BD-B66A-32D72624E819}" type="pres">
      <dgm:prSet presAssocID="{9B918836-ED89-4AFD-9A31-63D0FFDAA1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80F9C5-9B6D-45CF-AAB1-BE952F70A9DA}" type="pres">
      <dgm:prSet presAssocID="{0EB7148D-86D4-47A5-A454-F68E3A186CA0}" presName="linNode" presStyleCnt="0"/>
      <dgm:spPr/>
    </dgm:pt>
    <dgm:pt modelId="{7EEAFA71-2C6D-4C9F-B074-519CF1C22D9C}" type="pres">
      <dgm:prSet presAssocID="{0EB7148D-86D4-47A5-A454-F68E3A186CA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D6360-4940-4355-A23A-B5DF7BA9D2A2}" type="pres">
      <dgm:prSet presAssocID="{0EB7148D-86D4-47A5-A454-F68E3A186CA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920F5-14C1-4151-BE5B-C09B5CE33AD2}" srcId="{0EB7148D-86D4-47A5-A454-F68E3A186CA0}" destId="{1D1D2206-5F9F-46E0-B04A-3CCC233991B7}" srcOrd="6" destOrd="0" parTransId="{F87A5364-497A-488B-8510-8891B0CD72F5}" sibTransId="{7D5A06FD-C199-4127-94B3-89F125740707}"/>
    <dgm:cxn modelId="{A6B82166-8D34-45FC-8B8F-A8B322D29E27}" type="presOf" srcId="{1D1D2206-5F9F-46E0-B04A-3CCC233991B7}" destId="{42AD6360-4940-4355-A23A-B5DF7BA9D2A2}" srcOrd="0" destOrd="6" presId="urn:microsoft.com/office/officeart/2005/8/layout/vList5"/>
    <dgm:cxn modelId="{8C3F46EF-18F4-4E59-AAB6-3F41BDE31DE0}" type="presOf" srcId="{0EB7148D-86D4-47A5-A454-F68E3A186CA0}" destId="{7EEAFA71-2C6D-4C9F-B074-519CF1C22D9C}" srcOrd="0" destOrd="0" presId="urn:microsoft.com/office/officeart/2005/8/layout/vList5"/>
    <dgm:cxn modelId="{C416BD0F-3258-4CCE-956B-436AF180E691}" srcId="{0EB7148D-86D4-47A5-A454-F68E3A186CA0}" destId="{8F1B489A-19FC-4002-9453-043AB8AEF87E}" srcOrd="0" destOrd="0" parTransId="{BC994B59-EA39-427E-A99F-BEC808AAA952}" sibTransId="{323ED8CF-6958-420A-8BEB-C45D80BD0459}"/>
    <dgm:cxn modelId="{9A6C95C9-EB22-4244-95D7-E6B838F2507C}" srcId="{0EB7148D-86D4-47A5-A454-F68E3A186CA0}" destId="{47F31361-4150-4D41-9590-7203C4FC4B92}" srcOrd="1" destOrd="0" parTransId="{6CC58066-11EF-4B36-9F94-E8C5AEF1C345}" sibTransId="{C5148912-5A90-4544-97FC-99993F507D47}"/>
    <dgm:cxn modelId="{632CF073-663D-41F5-B9E9-A342566738CF}" type="presOf" srcId="{91124C8B-22EB-4576-A8EE-85B50BB4CB42}" destId="{42AD6360-4940-4355-A23A-B5DF7BA9D2A2}" srcOrd="0" destOrd="5" presId="urn:microsoft.com/office/officeart/2005/8/layout/vList5"/>
    <dgm:cxn modelId="{7CD261C0-79D7-4C7D-84E9-6FFAFBD81842}" type="presOf" srcId="{9B918836-ED89-4AFD-9A31-63D0FFDAA103}" destId="{C45358E0-4FCF-49BD-B66A-32D72624E819}" srcOrd="0" destOrd="0" presId="urn:microsoft.com/office/officeart/2005/8/layout/vList5"/>
    <dgm:cxn modelId="{9C388412-C036-4A13-BF56-0F7BFE093974}" type="presOf" srcId="{8F1B489A-19FC-4002-9453-043AB8AEF87E}" destId="{42AD6360-4940-4355-A23A-B5DF7BA9D2A2}" srcOrd="0" destOrd="0" presId="urn:microsoft.com/office/officeart/2005/8/layout/vList5"/>
    <dgm:cxn modelId="{12F7CD16-9939-47AF-A6F0-026CD2FDEC36}" type="presOf" srcId="{E6C89E12-FD7F-4EA8-93EB-D6D430C70FA2}" destId="{42AD6360-4940-4355-A23A-B5DF7BA9D2A2}" srcOrd="0" destOrd="4" presId="urn:microsoft.com/office/officeart/2005/8/layout/vList5"/>
    <dgm:cxn modelId="{0CCE36B6-E584-48AD-BA44-990EB03BD0B7}" srcId="{9B918836-ED89-4AFD-9A31-63D0FFDAA103}" destId="{0EB7148D-86D4-47A5-A454-F68E3A186CA0}" srcOrd="0" destOrd="0" parTransId="{AE15D566-04E7-4135-ADD8-1651D3B5A824}" sibTransId="{696762D3-5796-41B5-A332-9F150E711D3E}"/>
    <dgm:cxn modelId="{C45AFC6A-0497-4413-B4B5-3D8886A16E27}" srcId="{0EB7148D-86D4-47A5-A454-F68E3A186CA0}" destId="{0042C6D0-2DC3-40E4-BD38-109573C26A25}" srcOrd="3" destOrd="0" parTransId="{C17F0E6E-A5E7-4618-BB77-493EAC2EF38E}" sibTransId="{94EBFBAC-FE0B-406A-AA4B-1C770C6BD2F8}"/>
    <dgm:cxn modelId="{DA320070-E2CA-4451-B4C2-E95D5C382507}" type="presOf" srcId="{47F31361-4150-4D41-9590-7203C4FC4B92}" destId="{42AD6360-4940-4355-A23A-B5DF7BA9D2A2}" srcOrd="0" destOrd="1" presId="urn:microsoft.com/office/officeart/2005/8/layout/vList5"/>
    <dgm:cxn modelId="{494823E3-E15E-40EA-9E9B-4B39DCF568F6}" type="presOf" srcId="{0042C6D0-2DC3-40E4-BD38-109573C26A25}" destId="{42AD6360-4940-4355-A23A-B5DF7BA9D2A2}" srcOrd="0" destOrd="3" presId="urn:microsoft.com/office/officeart/2005/8/layout/vList5"/>
    <dgm:cxn modelId="{2933D8F5-4838-4628-9852-B0580457333A}" srcId="{0EB7148D-86D4-47A5-A454-F68E3A186CA0}" destId="{91124C8B-22EB-4576-A8EE-85B50BB4CB42}" srcOrd="5" destOrd="0" parTransId="{3CC6855C-BE7D-49EF-95AD-5E319AC736B5}" sibTransId="{1791D14D-9AF8-486A-A48A-7CC98E4B0E78}"/>
    <dgm:cxn modelId="{2782C17E-13D0-4998-838E-3BE888889C43}" srcId="{0EB7148D-86D4-47A5-A454-F68E3A186CA0}" destId="{F2F3E236-DBEB-4E91-A369-5735C62BB89D}" srcOrd="2" destOrd="0" parTransId="{3845CB65-C354-438D-B222-F79C60AD393D}" sibTransId="{E1BCF355-75C3-4263-A4F5-D9914A6799BB}"/>
    <dgm:cxn modelId="{1F9371E3-7D4F-47DD-B7A2-ADDFBAFEF4FC}" srcId="{0EB7148D-86D4-47A5-A454-F68E3A186CA0}" destId="{E6C89E12-FD7F-4EA8-93EB-D6D430C70FA2}" srcOrd="4" destOrd="0" parTransId="{24509EA1-8B9E-42AF-9384-437AC853441B}" sibTransId="{CABBD784-0E7B-43E2-B15F-C37717FA4174}"/>
    <dgm:cxn modelId="{884C4715-D49C-46DC-B3CA-9A6EB339ECB3}" type="presOf" srcId="{F2F3E236-DBEB-4E91-A369-5735C62BB89D}" destId="{42AD6360-4940-4355-A23A-B5DF7BA9D2A2}" srcOrd="0" destOrd="2" presId="urn:microsoft.com/office/officeart/2005/8/layout/vList5"/>
    <dgm:cxn modelId="{E30F5F3B-D1A6-4344-BEC6-EEC55B944EDF}" type="presParOf" srcId="{C45358E0-4FCF-49BD-B66A-32D72624E819}" destId="{5580F9C5-9B6D-45CF-AAB1-BE952F70A9DA}" srcOrd="0" destOrd="0" presId="urn:microsoft.com/office/officeart/2005/8/layout/vList5"/>
    <dgm:cxn modelId="{DAC53E17-3357-4F62-83E1-90D869F87330}" type="presParOf" srcId="{5580F9C5-9B6D-45CF-AAB1-BE952F70A9DA}" destId="{7EEAFA71-2C6D-4C9F-B074-519CF1C22D9C}" srcOrd="0" destOrd="0" presId="urn:microsoft.com/office/officeart/2005/8/layout/vList5"/>
    <dgm:cxn modelId="{91FFC9D1-9A06-4425-B0A1-E1174D29D308}" type="presParOf" srcId="{5580F9C5-9B6D-45CF-AAB1-BE952F70A9DA}" destId="{42AD6360-4940-4355-A23A-B5DF7BA9D2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1A3AEE0-2D76-4406-857D-E639C1AA666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9D5139-D934-4062-8865-C4346F39A641}">
      <dgm:prSet/>
      <dgm:spPr/>
      <dgm:t>
        <a:bodyPr/>
        <a:lstStyle/>
        <a:p>
          <a:pPr rtl="0"/>
          <a:r>
            <a:rPr lang="ru-RU" smtClean="0"/>
            <a:t>Финляндия (фин. Suomi, швед. Finland; официально Финляндская Республика, фин. Suomen tasavalta, швед.Republiken Finland) — государство на севере Европы . Член Северного совета (с 1956 года), Европейского союза (с 1995 года) и Шенгенского соглашения (с 1996 года). Независимое государство с 6 декабря 1917 года.</a:t>
          </a:r>
          <a:endParaRPr lang="ru-RU"/>
        </a:p>
      </dgm:t>
    </dgm:pt>
    <dgm:pt modelId="{8BB6F4AB-78F8-4870-94EC-D254B0070216}" type="parTrans" cxnId="{44592F5D-963F-497D-B5D7-E6D57D738F8F}">
      <dgm:prSet/>
      <dgm:spPr/>
      <dgm:t>
        <a:bodyPr/>
        <a:lstStyle/>
        <a:p>
          <a:endParaRPr lang="ru-RU"/>
        </a:p>
      </dgm:t>
    </dgm:pt>
    <dgm:pt modelId="{EE983A2A-4F16-44B0-AD5E-DF2A7AF791E7}" type="sibTrans" cxnId="{44592F5D-963F-497D-B5D7-E6D57D738F8F}">
      <dgm:prSet/>
      <dgm:spPr/>
      <dgm:t>
        <a:bodyPr/>
        <a:lstStyle/>
        <a:p>
          <a:endParaRPr lang="ru-RU"/>
        </a:p>
      </dgm:t>
    </dgm:pt>
    <dgm:pt modelId="{3BD80441-3EF1-4FFE-943A-61E868D5265D}">
      <dgm:prSet/>
      <dgm:spPr/>
      <dgm:t>
        <a:bodyPr/>
        <a:lstStyle/>
        <a:p>
          <a:pPr rtl="0"/>
          <a:r>
            <a:rPr lang="ru-RU" smtClean="0"/>
            <a:t>В Финляндии 39 национальных парков, находящихся в управлении лесной службы. Они покрывают в общей сложности 8,150 км2 или 2,5% общей площади страны.</a:t>
          </a:r>
          <a:endParaRPr lang="ru-RU"/>
        </a:p>
      </dgm:t>
    </dgm:pt>
    <dgm:pt modelId="{89025165-46C4-48DB-BC88-D583203327AD}" type="parTrans" cxnId="{F5AE4198-9D75-48D5-A979-43319124B89C}">
      <dgm:prSet/>
      <dgm:spPr/>
      <dgm:t>
        <a:bodyPr/>
        <a:lstStyle/>
        <a:p>
          <a:endParaRPr lang="ru-RU"/>
        </a:p>
      </dgm:t>
    </dgm:pt>
    <dgm:pt modelId="{DCC28FBA-CF72-476B-83E8-FEC9F751AF25}" type="sibTrans" cxnId="{F5AE4198-9D75-48D5-A979-43319124B89C}">
      <dgm:prSet/>
      <dgm:spPr/>
      <dgm:t>
        <a:bodyPr/>
        <a:lstStyle/>
        <a:p>
          <a:endParaRPr lang="ru-RU"/>
        </a:p>
      </dgm:t>
    </dgm:pt>
    <dgm:pt modelId="{CFE65FBA-5C85-466F-A6CC-7476711CB29C}" type="pres">
      <dgm:prSet presAssocID="{91A3AEE0-2D76-4406-857D-E639C1AA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413908-797C-401B-8789-D80C17D75C72}" type="pres">
      <dgm:prSet presAssocID="{089D5139-D934-4062-8865-C4346F39A64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6567D-829B-4823-8903-A9D7E3005D06}" type="pres">
      <dgm:prSet presAssocID="{EE983A2A-4F16-44B0-AD5E-DF2A7AF791E7}" presName="spacer" presStyleCnt="0"/>
      <dgm:spPr/>
    </dgm:pt>
    <dgm:pt modelId="{A8E7CE8B-B494-40A7-B812-23D84243E4EB}" type="pres">
      <dgm:prSet presAssocID="{3BD80441-3EF1-4FFE-943A-61E868D5265D}" presName="parentText" presStyleLbl="node1" presStyleIdx="1" presStyleCnt="2" custLinFactY="13935" custLinFactNeighborX="65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FE15E-260D-4B15-8747-6B59F775AFA8}" type="presOf" srcId="{91A3AEE0-2D76-4406-857D-E639C1AA6662}" destId="{CFE65FBA-5C85-466F-A6CC-7476711CB29C}" srcOrd="0" destOrd="0" presId="urn:microsoft.com/office/officeart/2005/8/layout/vList2"/>
    <dgm:cxn modelId="{44592F5D-963F-497D-B5D7-E6D57D738F8F}" srcId="{91A3AEE0-2D76-4406-857D-E639C1AA6662}" destId="{089D5139-D934-4062-8865-C4346F39A641}" srcOrd="0" destOrd="0" parTransId="{8BB6F4AB-78F8-4870-94EC-D254B0070216}" sibTransId="{EE983A2A-4F16-44B0-AD5E-DF2A7AF791E7}"/>
    <dgm:cxn modelId="{F5AE4198-9D75-48D5-A979-43319124B89C}" srcId="{91A3AEE0-2D76-4406-857D-E639C1AA6662}" destId="{3BD80441-3EF1-4FFE-943A-61E868D5265D}" srcOrd="1" destOrd="0" parTransId="{89025165-46C4-48DB-BC88-D583203327AD}" sibTransId="{DCC28FBA-CF72-476B-83E8-FEC9F751AF25}"/>
    <dgm:cxn modelId="{CD2696AE-4B6A-4640-B7A8-151E6A781689}" type="presOf" srcId="{089D5139-D934-4062-8865-C4346F39A641}" destId="{80413908-797C-401B-8789-D80C17D75C72}" srcOrd="0" destOrd="0" presId="urn:microsoft.com/office/officeart/2005/8/layout/vList2"/>
    <dgm:cxn modelId="{D5C9DA42-CAB9-42B6-BD36-0176E29BAE8A}" type="presOf" srcId="{3BD80441-3EF1-4FFE-943A-61E868D5265D}" destId="{A8E7CE8B-B494-40A7-B812-23D84243E4EB}" srcOrd="0" destOrd="0" presId="urn:microsoft.com/office/officeart/2005/8/layout/vList2"/>
    <dgm:cxn modelId="{A428A4E9-3C32-43FC-A7DA-4898DA221E55}" type="presParOf" srcId="{CFE65FBA-5C85-466F-A6CC-7476711CB29C}" destId="{80413908-797C-401B-8789-D80C17D75C72}" srcOrd="0" destOrd="0" presId="urn:microsoft.com/office/officeart/2005/8/layout/vList2"/>
    <dgm:cxn modelId="{79E0677B-DFB3-4B82-9A44-B116E84F1C53}" type="presParOf" srcId="{CFE65FBA-5C85-466F-A6CC-7476711CB29C}" destId="{9096567D-829B-4823-8903-A9D7E3005D06}" srcOrd="1" destOrd="0" presId="urn:microsoft.com/office/officeart/2005/8/layout/vList2"/>
    <dgm:cxn modelId="{04F183B3-A357-4F01-BCE1-25A49C7C32FA}" type="presParOf" srcId="{CFE65FBA-5C85-466F-A6CC-7476711CB29C}" destId="{A8E7CE8B-B494-40A7-B812-23D84243E4E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E744F4D-1389-43EC-8E21-AF91AF69CB2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F7E1254-52B8-4198-87C5-03CB11B9144C}">
      <dgm:prSet/>
      <dgm:spPr/>
      <dgm:t>
        <a:bodyPr/>
        <a:lstStyle/>
        <a:p>
          <a:pPr rtl="0"/>
          <a:r>
            <a:rPr lang="ru-RU" smtClean="0"/>
            <a:t>Каждый Национальный парк представляет собой зону площадью свыше 1,000 га, открытую для всех и каждого</a:t>
          </a:r>
          <a:endParaRPr lang="ru-RU"/>
        </a:p>
      </dgm:t>
    </dgm:pt>
    <dgm:pt modelId="{763B04DD-BE61-4E77-8D99-34B15EE94850}" type="parTrans" cxnId="{8819B48A-831D-4D55-A645-438EE6768804}">
      <dgm:prSet/>
      <dgm:spPr/>
      <dgm:t>
        <a:bodyPr/>
        <a:lstStyle/>
        <a:p>
          <a:endParaRPr lang="ru-RU"/>
        </a:p>
      </dgm:t>
    </dgm:pt>
    <dgm:pt modelId="{EDB3D311-A97B-4274-B7AD-8E4FA57C2AE9}" type="sibTrans" cxnId="{8819B48A-831D-4D55-A645-438EE6768804}">
      <dgm:prSet/>
      <dgm:spPr/>
      <dgm:t>
        <a:bodyPr/>
        <a:lstStyle/>
        <a:p>
          <a:endParaRPr lang="ru-RU"/>
        </a:p>
      </dgm:t>
    </dgm:pt>
    <dgm:pt modelId="{761219E0-EB9C-41F8-9670-5F4DF149420C}">
      <dgm:prSet/>
      <dgm:spPr/>
      <dgm:t>
        <a:bodyPr/>
        <a:lstStyle/>
        <a:p>
          <a:pPr rtl="0"/>
          <a:r>
            <a:rPr lang="ru-RU" dirty="0" smtClean="0"/>
            <a:t>Национальные парки Финляндии прекрасно подходят для пеших прогулок, катания на велосипеде, лодочных прогулок, рыбалки и наблюдений за птицами, а зимой по тем же тропам можно покататься на лыжах. Во многих парках есть зоны для кемпинга, где можно переночевать.</a:t>
          </a:r>
          <a:endParaRPr lang="ru-RU" dirty="0"/>
        </a:p>
      </dgm:t>
    </dgm:pt>
    <dgm:pt modelId="{B48AB855-752B-4E27-BF37-8B2EF91A2C21}" type="parTrans" cxnId="{205A4285-0860-4984-A35A-C39114687820}">
      <dgm:prSet/>
      <dgm:spPr/>
      <dgm:t>
        <a:bodyPr/>
        <a:lstStyle/>
        <a:p>
          <a:endParaRPr lang="ru-RU"/>
        </a:p>
      </dgm:t>
    </dgm:pt>
    <dgm:pt modelId="{9FCC3E05-90B5-41EF-A189-CFA549E9BBBD}" type="sibTrans" cxnId="{205A4285-0860-4984-A35A-C39114687820}">
      <dgm:prSet/>
      <dgm:spPr/>
      <dgm:t>
        <a:bodyPr/>
        <a:lstStyle/>
        <a:p>
          <a:endParaRPr lang="ru-RU"/>
        </a:p>
      </dgm:t>
    </dgm:pt>
    <dgm:pt modelId="{E74D4A87-0521-4D34-B483-9D288A136C1B}" type="pres">
      <dgm:prSet presAssocID="{4E744F4D-1389-43EC-8E21-AF91AF69CB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0C2C50-FC55-430F-A700-E5C879EB4A43}" type="pres">
      <dgm:prSet presAssocID="{EF7E1254-52B8-4198-87C5-03CB11B9144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0F3AF-BDBE-4677-857B-844F16C26C23}" type="pres">
      <dgm:prSet presAssocID="{EDB3D311-A97B-4274-B7AD-8E4FA57C2AE9}" presName="spacer" presStyleCnt="0"/>
      <dgm:spPr/>
    </dgm:pt>
    <dgm:pt modelId="{854ED677-D3B8-4987-A977-75EB600E7EE1}" type="pres">
      <dgm:prSet presAssocID="{761219E0-EB9C-41F8-9670-5F4DF149420C}" presName="parentText" presStyleLbl="node1" presStyleIdx="1" presStyleCnt="2" custLinFactY="101111" custLinFactNeighborX="20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5A4285-0860-4984-A35A-C39114687820}" srcId="{4E744F4D-1389-43EC-8E21-AF91AF69CB2C}" destId="{761219E0-EB9C-41F8-9670-5F4DF149420C}" srcOrd="1" destOrd="0" parTransId="{B48AB855-752B-4E27-BF37-8B2EF91A2C21}" sibTransId="{9FCC3E05-90B5-41EF-A189-CFA549E9BBBD}"/>
    <dgm:cxn modelId="{8819B48A-831D-4D55-A645-438EE6768804}" srcId="{4E744F4D-1389-43EC-8E21-AF91AF69CB2C}" destId="{EF7E1254-52B8-4198-87C5-03CB11B9144C}" srcOrd="0" destOrd="0" parTransId="{763B04DD-BE61-4E77-8D99-34B15EE94850}" sibTransId="{EDB3D311-A97B-4274-B7AD-8E4FA57C2AE9}"/>
    <dgm:cxn modelId="{49DCC161-C1FD-45E9-8127-5E598A8AA6FE}" type="presOf" srcId="{761219E0-EB9C-41F8-9670-5F4DF149420C}" destId="{854ED677-D3B8-4987-A977-75EB600E7EE1}" srcOrd="0" destOrd="0" presId="urn:microsoft.com/office/officeart/2005/8/layout/vList2"/>
    <dgm:cxn modelId="{291BC660-1E26-475B-8267-2183982B8E63}" type="presOf" srcId="{EF7E1254-52B8-4198-87C5-03CB11B9144C}" destId="{9C0C2C50-FC55-430F-A700-E5C879EB4A43}" srcOrd="0" destOrd="0" presId="urn:microsoft.com/office/officeart/2005/8/layout/vList2"/>
    <dgm:cxn modelId="{3FCEF316-D467-4166-BF48-5E9A8976826A}" type="presOf" srcId="{4E744F4D-1389-43EC-8E21-AF91AF69CB2C}" destId="{E74D4A87-0521-4D34-B483-9D288A136C1B}" srcOrd="0" destOrd="0" presId="urn:microsoft.com/office/officeart/2005/8/layout/vList2"/>
    <dgm:cxn modelId="{E2808C4A-B8AC-4340-A65B-5F4574F70BA2}" type="presParOf" srcId="{E74D4A87-0521-4D34-B483-9D288A136C1B}" destId="{9C0C2C50-FC55-430F-A700-E5C879EB4A43}" srcOrd="0" destOrd="0" presId="urn:microsoft.com/office/officeart/2005/8/layout/vList2"/>
    <dgm:cxn modelId="{1E411998-D277-43A3-BDF6-66768308380D}" type="presParOf" srcId="{E74D4A87-0521-4D34-B483-9D288A136C1B}" destId="{0BD0F3AF-BDBE-4677-857B-844F16C26C23}" srcOrd="1" destOrd="0" presId="urn:microsoft.com/office/officeart/2005/8/layout/vList2"/>
    <dgm:cxn modelId="{512E8B56-32A2-4F51-8D03-10BFD5FDBA93}" type="presParOf" srcId="{E74D4A87-0521-4D34-B483-9D288A136C1B}" destId="{854ED677-D3B8-4987-A977-75EB600E7E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7596889-03BC-49F1-9895-C203673BE98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DEA8D-81B0-4053-BDB0-E6E884C484DB}">
      <dgm:prSet/>
      <dgm:spPr/>
      <dgm:t>
        <a:bodyPr/>
        <a:lstStyle/>
        <a:p>
          <a:pPr rtl="0"/>
          <a:r>
            <a:rPr lang="ru-RU" dirty="0" smtClean="0"/>
            <a:t>Национальный парк «</a:t>
          </a:r>
          <a:r>
            <a:rPr lang="ru-RU" dirty="0" err="1" smtClean="0"/>
            <a:t>Нууксио</a:t>
          </a:r>
          <a:r>
            <a:rPr lang="ru-RU" dirty="0" smtClean="0"/>
            <a:t>». находится в 36 километрах от города Хельсинки, до остановки «</a:t>
          </a:r>
          <a:r>
            <a:rPr lang="ru-RU" dirty="0" err="1" smtClean="0"/>
            <a:t>Нууксио</a:t>
          </a:r>
          <a:r>
            <a:rPr lang="ru-RU" dirty="0" smtClean="0"/>
            <a:t>» ходит автобус, но так же в национальный парк можно попасть через сеть троп, расположенных на территории природного центра «</a:t>
          </a:r>
          <a:r>
            <a:rPr lang="ru-RU" dirty="0" err="1" smtClean="0"/>
            <a:t>Халтиа</a:t>
          </a:r>
          <a:r>
            <a:rPr lang="ru-RU" dirty="0" smtClean="0"/>
            <a:t>». </a:t>
          </a:r>
          <a:endParaRPr lang="ru-RU" dirty="0"/>
        </a:p>
      </dgm:t>
    </dgm:pt>
    <dgm:pt modelId="{13B24EC5-3442-4888-BEBB-247C7632B661}" type="parTrans" cxnId="{DCDEB700-6FF6-4F83-8DC9-FA6E063060AD}">
      <dgm:prSet/>
      <dgm:spPr/>
      <dgm:t>
        <a:bodyPr/>
        <a:lstStyle/>
        <a:p>
          <a:endParaRPr lang="ru-RU"/>
        </a:p>
      </dgm:t>
    </dgm:pt>
    <dgm:pt modelId="{833404D2-BB3E-4CAC-9022-D1C39AA10903}" type="sibTrans" cxnId="{DCDEB700-6FF6-4F83-8DC9-FA6E063060AD}">
      <dgm:prSet/>
      <dgm:spPr/>
      <dgm:t>
        <a:bodyPr/>
        <a:lstStyle/>
        <a:p>
          <a:endParaRPr lang="ru-RU"/>
        </a:p>
      </dgm:t>
    </dgm:pt>
    <dgm:pt modelId="{3ABBAC42-D76D-440C-A6A4-6EEA108737B2}">
      <dgm:prSet/>
      <dgm:spPr/>
      <dgm:t>
        <a:bodyPr/>
        <a:lstStyle/>
        <a:p>
          <a:pPr rtl="0"/>
          <a:r>
            <a:rPr lang="ru-RU" dirty="0" smtClean="0"/>
            <a:t>«</a:t>
          </a:r>
          <a:r>
            <a:rPr lang="ru-RU" dirty="0" err="1" smtClean="0"/>
            <a:t>Нууксио</a:t>
          </a:r>
          <a:r>
            <a:rPr lang="ru-RU" dirty="0" smtClean="0"/>
            <a:t>» дает возможность насладиться природой, нетронутой суетой жизни столичного региона. В общей сложности, в национальном парке 33 км размеченных туристических троп, а также навесы для приготовления пищи и места для кемпинга, которые делают парк отличным местом для путешествий и походов. Ежегодно парк посещает примерно один миллион туристов. </a:t>
          </a:r>
          <a:endParaRPr lang="ru-RU" dirty="0"/>
        </a:p>
      </dgm:t>
    </dgm:pt>
    <dgm:pt modelId="{18ACC036-DFBB-48BD-A773-1046A576ACDC}" type="parTrans" cxnId="{556EA937-A9F5-4319-96E8-E9D3675B59CB}">
      <dgm:prSet/>
      <dgm:spPr/>
      <dgm:t>
        <a:bodyPr/>
        <a:lstStyle/>
        <a:p>
          <a:endParaRPr lang="ru-RU"/>
        </a:p>
      </dgm:t>
    </dgm:pt>
    <dgm:pt modelId="{29C3ECA7-851F-4547-8FCE-312AB3BBCD95}" type="sibTrans" cxnId="{556EA937-A9F5-4319-96E8-E9D3675B59CB}">
      <dgm:prSet/>
      <dgm:spPr/>
      <dgm:t>
        <a:bodyPr/>
        <a:lstStyle/>
        <a:p>
          <a:endParaRPr lang="ru-RU"/>
        </a:p>
      </dgm:t>
    </dgm:pt>
    <dgm:pt modelId="{B741EA95-5707-46E8-8D7E-49EADA44E508}" type="pres">
      <dgm:prSet presAssocID="{97596889-03BC-49F1-9895-C203673BE9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D43786-35DB-4FC2-A547-9F59681A40A1}" type="pres">
      <dgm:prSet presAssocID="{EDCDEA8D-81B0-4053-BDB0-E6E884C484DB}" presName="parentText" presStyleLbl="node1" presStyleIdx="0" presStyleCnt="2" custScaleY="53765" custLinFactY="-3865" custLinFactNeighborX="5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00231-F3D0-4CA7-BA30-B436F4BDC806}" type="pres">
      <dgm:prSet presAssocID="{833404D2-BB3E-4CAC-9022-D1C39AA10903}" presName="spacer" presStyleCnt="0"/>
      <dgm:spPr/>
    </dgm:pt>
    <dgm:pt modelId="{7EEE4229-F73F-45EC-9338-AD9CC335E7BA}" type="pres">
      <dgm:prSet presAssocID="{3ABBAC42-D76D-440C-A6A4-6EEA108737B2}" presName="parentText" presStyleLbl="node1" presStyleIdx="1" presStyleCnt="2" custScaleY="60118" custLinFactY="1193" custLinFactNeighborX="5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6EA937-A9F5-4319-96E8-E9D3675B59CB}" srcId="{97596889-03BC-49F1-9895-C203673BE98D}" destId="{3ABBAC42-D76D-440C-A6A4-6EEA108737B2}" srcOrd="1" destOrd="0" parTransId="{18ACC036-DFBB-48BD-A773-1046A576ACDC}" sibTransId="{29C3ECA7-851F-4547-8FCE-312AB3BBCD95}"/>
    <dgm:cxn modelId="{C4E0F8D4-6153-4B67-97AE-7AB06EF8A55E}" type="presOf" srcId="{97596889-03BC-49F1-9895-C203673BE98D}" destId="{B741EA95-5707-46E8-8D7E-49EADA44E508}" srcOrd="0" destOrd="0" presId="urn:microsoft.com/office/officeart/2005/8/layout/vList2"/>
    <dgm:cxn modelId="{DCDEB700-6FF6-4F83-8DC9-FA6E063060AD}" srcId="{97596889-03BC-49F1-9895-C203673BE98D}" destId="{EDCDEA8D-81B0-4053-BDB0-E6E884C484DB}" srcOrd="0" destOrd="0" parTransId="{13B24EC5-3442-4888-BEBB-247C7632B661}" sibTransId="{833404D2-BB3E-4CAC-9022-D1C39AA10903}"/>
    <dgm:cxn modelId="{FB3A6815-9B61-4129-8DF6-35462E29AC7E}" type="presOf" srcId="{EDCDEA8D-81B0-4053-BDB0-E6E884C484DB}" destId="{ECD43786-35DB-4FC2-A547-9F59681A40A1}" srcOrd="0" destOrd="0" presId="urn:microsoft.com/office/officeart/2005/8/layout/vList2"/>
    <dgm:cxn modelId="{7CDD8E76-A0D8-4D3C-AF30-F50CD6FC9A92}" type="presOf" srcId="{3ABBAC42-D76D-440C-A6A4-6EEA108737B2}" destId="{7EEE4229-F73F-45EC-9338-AD9CC335E7BA}" srcOrd="0" destOrd="0" presId="urn:microsoft.com/office/officeart/2005/8/layout/vList2"/>
    <dgm:cxn modelId="{46380F94-0D01-44C8-99BC-A22AD83A9D4C}" type="presParOf" srcId="{B741EA95-5707-46E8-8D7E-49EADA44E508}" destId="{ECD43786-35DB-4FC2-A547-9F59681A40A1}" srcOrd="0" destOrd="0" presId="urn:microsoft.com/office/officeart/2005/8/layout/vList2"/>
    <dgm:cxn modelId="{9AB679C3-4A32-4881-BA60-71512B434CE7}" type="presParOf" srcId="{B741EA95-5707-46E8-8D7E-49EADA44E508}" destId="{5B600231-F3D0-4CA7-BA30-B436F4BDC806}" srcOrd="1" destOrd="0" presId="urn:microsoft.com/office/officeart/2005/8/layout/vList2"/>
    <dgm:cxn modelId="{E76540DB-B8E0-4885-8E35-E7D2C4210197}" type="presParOf" srcId="{B741EA95-5707-46E8-8D7E-49EADA44E508}" destId="{7EEE4229-F73F-45EC-9338-AD9CC335E7B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D92A841-0452-40AF-9F77-5E73AFD53C1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4D3988B-DACB-476B-BB90-22F9EB441A3C}">
      <dgm:prSet/>
      <dgm:spPr/>
      <dgm:t>
        <a:bodyPr/>
        <a:lstStyle/>
        <a:p>
          <a:pPr rtl="0"/>
          <a:r>
            <a:rPr lang="ru-RU" smtClean="0"/>
            <a:t>Список троп: </a:t>
          </a:r>
          <a:endParaRPr lang="ru-RU"/>
        </a:p>
      </dgm:t>
    </dgm:pt>
    <dgm:pt modelId="{094C13D2-788F-488A-82D8-B2CB3C66AE6C}" type="parTrans" cxnId="{A488D83C-58F3-4D44-9ED0-3014046A75C1}">
      <dgm:prSet/>
      <dgm:spPr/>
      <dgm:t>
        <a:bodyPr/>
        <a:lstStyle/>
        <a:p>
          <a:endParaRPr lang="ru-RU"/>
        </a:p>
      </dgm:t>
    </dgm:pt>
    <dgm:pt modelId="{B6C01D0D-BAD1-4276-A298-A061C701C896}" type="sibTrans" cxnId="{A488D83C-58F3-4D44-9ED0-3014046A75C1}">
      <dgm:prSet/>
      <dgm:spPr/>
      <dgm:t>
        <a:bodyPr/>
        <a:lstStyle/>
        <a:p>
          <a:endParaRPr lang="ru-RU"/>
        </a:p>
      </dgm:t>
    </dgm:pt>
    <dgm:pt modelId="{B3B615FB-2F8A-4B00-873F-02F40D717D1B}">
      <dgm:prSet/>
      <dgm:spPr/>
      <dgm:t>
        <a:bodyPr/>
        <a:lstStyle/>
        <a:p>
          <a:pPr rtl="0"/>
          <a:r>
            <a:rPr lang="en-US" smtClean="0"/>
            <a:t>1.	</a:t>
          </a:r>
          <a:r>
            <a:rPr lang="ru-RU" smtClean="0"/>
            <a:t>Природные маршруты</a:t>
          </a:r>
          <a:endParaRPr lang="ru-RU"/>
        </a:p>
      </dgm:t>
    </dgm:pt>
    <dgm:pt modelId="{AD3F9AD2-3FE4-4C2D-BBA9-5DFB7CBC4F8C}" type="parTrans" cxnId="{1014A15F-DD13-48B3-A6B8-75436DDE7928}">
      <dgm:prSet/>
      <dgm:spPr/>
      <dgm:t>
        <a:bodyPr/>
        <a:lstStyle/>
        <a:p>
          <a:endParaRPr lang="ru-RU"/>
        </a:p>
      </dgm:t>
    </dgm:pt>
    <dgm:pt modelId="{1B831AF1-2765-4C0B-99FE-1E2F90D27453}" type="sibTrans" cxnId="{1014A15F-DD13-48B3-A6B8-75436DDE7928}">
      <dgm:prSet/>
      <dgm:spPr/>
      <dgm:t>
        <a:bodyPr/>
        <a:lstStyle/>
        <a:p>
          <a:endParaRPr lang="ru-RU"/>
        </a:p>
      </dgm:t>
    </dgm:pt>
    <dgm:pt modelId="{899D1163-9C2C-46A1-8C16-5E6856018D79}">
      <dgm:prSet/>
      <dgm:spPr/>
      <dgm:t>
        <a:bodyPr/>
        <a:lstStyle/>
        <a:p>
          <a:pPr rtl="0"/>
          <a:r>
            <a:rPr lang="en-US" smtClean="0"/>
            <a:t>1.1.	 The Nahkiaispolku Nature Trail, 2 km</a:t>
          </a:r>
          <a:endParaRPr lang="ru-RU"/>
        </a:p>
      </dgm:t>
    </dgm:pt>
    <dgm:pt modelId="{B1AD3907-B02D-4E6C-B11C-58DA839E2BC4}" type="parTrans" cxnId="{6F189DD1-C118-45BF-8D5B-C08670A73205}">
      <dgm:prSet/>
      <dgm:spPr/>
      <dgm:t>
        <a:bodyPr/>
        <a:lstStyle/>
        <a:p>
          <a:endParaRPr lang="ru-RU"/>
        </a:p>
      </dgm:t>
    </dgm:pt>
    <dgm:pt modelId="{9DAC850C-319B-4A46-83BA-B4AEF6DB3DBB}" type="sibTrans" cxnId="{6F189DD1-C118-45BF-8D5B-C08670A73205}">
      <dgm:prSet/>
      <dgm:spPr/>
      <dgm:t>
        <a:bodyPr/>
        <a:lstStyle/>
        <a:p>
          <a:endParaRPr lang="ru-RU"/>
        </a:p>
      </dgm:t>
    </dgm:pt>
    <dgm:pt modelId="{907D6307-AAD8-43B5-A5E3-ED5D1BC6BEE1}">
      <dgm:prSet/>
      <dgm:spPr/>
      <dgm:t>
        <a:bodyPr/>
        <a:lstStyle/>
        <a:p>
          <a:pPr rtl="0"/>
          <a:r>
            <a:rPr lang="en-US" smtClean="0"/>
            <a:t>1.2.	 Kaarniaispolku Nature Trail, 2,7 km</a:t>
          </a:r>
          <a:endParaRPr lang="ru-RU"/>
        </a:p>
      </dgm:t>
    </dgm:pt>
    <dgm:pt modelId="{7AE041C9-3633-4449-8306-D0BE6E478ADE}" type="parTrans" cxnId="{BAE40933-416E-4D32-9E8B-7A7503AE4B7D}">
      <dgm:prSet/>
      <dgm:spPr/>
      <dgm:t>
        <a:bodyPr/>
        <a:lstStyle/>
        <a:p>
          <a:endParaRPr lang="ru-RU"/>
        </a:p>
      </dgm:t>
    </dgm:pt>
    <dgm:pt modelId="{56CD4F9B-FDBA-4A0F-A215-6B8003F21A10}" type="sibTrans" cxnId="{BAE40933-416E-4D32-9E8B-7A7503AE4B7D}">
      <dgm:prSet/>
      <dgm:spPr/>
      <dgm:t>
        <a:bodyPr/>
        <a:lstStyle/>
        <a:p>
          <a:endParaRPr lang="ru-RU"/>
        </a:p>
      </dgm:t>
    </dgm:pt>
    <dgm:pt modelId="{363A6D07-70BF-45A9-8873-EC8341578CA1}">
      <dgm:prSet/>
      <dgm:spPr/>
      <dgm:t>
        <a:bodyPr/>
        <a:lstStyle/>
        <a:p>
          <a:pPr rtl="0"/>
          <a:r>
            <a:rPr lang="en-US" smtClean="0"/>
            <a:t>2.	</a:t>
          </a:r>
          <a:r>
            <a:rPr lang="ru-RU" smtClean="0"/>
            <a:t>Круговые маршруты</a:t>
          </a:r>
          <a:endParaRPr lang="ru-RU"/>
        </a:p>
      </dgm:t>
    </dgm:pt>
    <dgm:pt modelId="{CE5ED9FC-F246-4043-B745-BD3D8D16014E}" type="parTrans" cxnId="{183EDBD8-6EBD-4156-932D-4441E14E129F}">
      <dgm:prSet/>
      <dgm:spPr/>
      <dgm:t>
        <a:bodyPr/>
        <a:lstStyle/>
        <a:p>
          <a:endParaRPr lang="ru-RU"/>
        </a:p>
      </dgm:t>
    </dgm:pt>
    <dgm:pt modelId="{DAC073F9-77E8-4BC7-A9AD-DD9482031362}" type="sibTrans" cxnId="{183EDBD8-6EBD-4156-932D-4441E14E129F}">
      <dgm:prSet/>
      <dgm:spPr/>
      <dgm:t>
        <a:bodyPr/>
        <a:lstStyle/>
        <a:p>
          <a:endParaRPr lang="ru-RU"/>
        </a:p>
      </dgm:t>
    </dgm:pt>
    <dgm:pt modelId="{CADDEB7C-6205-4F08-A486-EB1A05D89261}">
      <dgm:prSet/>
      <dgm:spPr/>
      <dgm:t>
        <a:bodyPr/>
        <a:lstStyle/>
        <a:p>
          <a:pPr rtl="0"/>
          <a:r>
            <a:rPr lang="en-US" smtClean="0"/>
            <a:t>2.1.	 Punarinnankierros Trail, 2 km</a:t>
          </a:r>
          <a:endParaRPr lang="ru-RU"/>
        </a:p>
      </dgm:t>
    </dgm:pt>
    <dgm:pt modelId="{2B7EDBCD-A715-4525-A6B0-5FB9F62557F1}" type="parTrans" cxnId="{2E2B11A6-78D3-4CC7-9080-E3C85688C216}">
      <dgm:prSet/>
      <dgm:spPr/>
      <dgm:t>
        <a:bodyPr/>
        <a:lstStyle/>
        <a:p>
          <a:endParaRPr lang="ru-RU"/>
        </a:p>
      </dgm:t>
    </dgm:pt>
    <dgm:pt modelId="{EB27AC1D-2513-4E3F-8316-EEC0B15658CA}" type="sibTrans" cxnId="{2E2B11A6-78D3-4CC7-9080-E3C85688C216}">
      <dgm:prSet/>
      <dgm:spPr/>
      <dgm:t>
        <a:bodyPr/>
        <a:lstStyle/>
        <a:p>
          <a:endParaRPr lang="ru-RU"/>
        </a:p>
      </dgm:t>
    </dgm:pt>
    <dgm:pt modelId="{1F8539EF-7C6C-456D-B461-F9F174691531}">
      <dgm:prSet/>
      <dgm:spPr/>
      <dgm:t>
        <a:bodyPr/>
        <a:lstStyle/>
        <a:p>
          <a:pPr rtl="0"/>
          <a:r>
            <a:rPr lang="en-US" smtClean="0"/>
            <a:t>2.2.	 Haukankierros Trail, 4 km</a:t>
          </a:r>
          <a:endParaRPr lang="ru-RU"/>
        </a:p>
      </dgm:t>
    </dgm:pt>
    <dgm:pt modelId="{BE1227AB-CA56-4C9D-9975-D5C45CBA698A}" type="parTrans" cxnId="{84FF7D38-965F-42EA-A87B-7A9E66CD355A}">
      <dgm:prSet/>
      <dgm:spPr/>
      <dgm:t>
        <a:bodyPr/>
        <a:lstStyle/>
        <a:p>
          <a:endParaRPr lang="ru-RU"/>
        </a:p>
      </dgm:t>
    </dgm:pt>
    <dgm:pt modelId="{70E38B64-D391-4CBF-8CA4-CF565B5BD5E8}" type="sibTrans" cxnId="{84FF7D38-965F-42EA-A87B-7A9E66CD355A}">
      <dgm:prSet/>
      <dgm:spPr/>
      <dgm:t>
        <a:bodyPr/>
        <a:lstStyle/>
        <a:p>
          <a:endParaRPr lang="ru-RU"/>
        </a:p>
      </dgm:t>
    </dgm:pt>
    <dgm:pt modelId="{0E2BA576-5F88-47AB-8CE5-9B7E1D904548}">
      <dgm:prSet/>
      <dgm:spPr/>
      <dgm:t>
        <a:bodyPr/>
        <a:lstStyle/>
        <a:p>
          <a:pPr rtl="0"/>
          <a:r>
            <a:rPr lang="en-US" dirty="0" smtClean="0"/>
            <a:t>2.3.	 </a:t>
          </a:r>
          <a:r>
            <a:rPr lang="en-US" dirty="0" err="1" smtClean="0"/>
            <a:t>Korpinkierros</a:t>
          </a:r>
          <a:r>
            <a:rPr lang="en-US" dirty="0" smtClean="0"/>
            <a:t>, 8 km</a:t>
          </a:r>
          <a:endParaRPr lang="ru-RU" dirty="0"/>
        </a:p>
      </dgm:t>
    </dgm:pt>
    <dgm:pt modelId="{FCA5EC6E-1DF9-4CAE-9D4D-13A73851145C}" type="parTrans" cxnId="{AF4C1B13-9133-461B-BB1A-F91208AEDEA1}">
      <dgm:prSet/>
      <dgm:spPr/>
      <dgm:t>
        <a:bodyPr/>
        <a:lstStyle/>
        <a:p>
          <a:endParaRPr lang="ru-RU"/>
        </a:p>
      </dgm:t>
    </dgm:pt>
    <dgm:pt modelId="{94A79E3C-AF9D-4765-8C1F-5A74CCF0BF5C}" type="sibTrans" cxnId="{AF4C1B13-9133-461B-BB1A-F91208AEDEA1}">
      <dgm:prSet/>
      <dgm:spPr/>
      <dgm:t>
        <a:bodyPr/>
        <a:lstStyle/>
        <a:p>
          <a:endParaRPr lang="ru-RU"/>
        </a:p>
      </dgm:t>
    </dgm:pt>
    <dgm:pt modelId="{B67CC9A3-45CF-4533-8B52-564CAECEE123}">
      <dgm:prSet/>
      <dgm:spPr/>
      <dgm:t>
        <a:bodyPr/>
        <a:lstStyle/>
        <a:p>
          <a:pPr rtl="0"/>
          <a:r>
            <a:rPr lang="en-US" dirty="0" smtClean="0"/>
            <a:t>2.4.	 </a:t>
          </a:r>
          <a:r>
            <a:rPr lang="en-US" dirty="0" err="1" smtClean="0"/>
            <a:t>Klassarinkierros</a:t>
          </a:r>
          <a:r>
            <a:rPr lang="en-US" dirty="0" smtClean="0"/>
            <a:t>, 4 km</a:t>
          </a:r>
          <a:endParaRPr lang="ru-RU" dirty="0"/>
        </a:p>
      </dgm:t>
    </dgm:pt>
    <dgm:pt modelId="{8000FC19-25A0-48D3-A315-F5AD82C51A7A}" type="parTrans" cxnId="{C2B4DAE1-A850-4337-BEDE-5884FCE77D2E}">
      <dgm:prSet/>
      <dgm:spPr/>
      <dgm:t>
        <a:bodyPr/>
        <a:lstStyle/>
        <a:p>
          <a:endParaRPr lang="ru-RU"/>
        </a:p>
      </dgm:t>
    </dgm:pt>
    <dgm:pt modelId="{08ECAD07-51FB-4DBA-9610-D0BB8F9E64CA}" type="sibTrans" cxnId="{C2B4DAE1-A850-4337-BEDE-5884FCE77D2E}">
      <dgm:prSet/>
      <dgm:spPr/>
      <dgm:t>
        <a:bodyPr/>
        <a:lstStyle/>
        <a:p>
          <a:endParaRPr lang="ru-RU"/>
        </a:p>
      </dgm:t>
    </dgm:pt>
    <dgm:pt modelId="{A7ED8F50-49F4-4273-8446-34C101361885}">
      <dgm:prSet/>
      <dgm:spPr/>
      <dgm:t>
        <a:bodyPr/>
        <a:lstStyle/>
        <a:p>
          <a:pPr rtl="0"/>
          <a:r>
            <a:rPr lang="en-US" smtClean="0"/>
            <a:t>3.	</a:t>
          </a:r>
          <a:r>
            <a:rPr lang="ru-RU" smtClean="0"/>
            <a:t>Другие маршруты</a:t>
          </a:r>
          <a:endParaRPr lang="ru-RU"/>
        </a:p>
      </dgm:t>
    </dgm:pt>
    <dgm:pt modelId="{58C83A5E-B596-4D4E-9D8D-1A7194A089D3}" type="parTrans" cxnId="{222A5D28-DC61-4EA2-AFDE-8B48B3C9EFB9}">
      <dgm:prSet/>
      <dgm:spPr/>
      <dgm:t>
        <a:bodyPr/>
        <a:lstStyle/>
        <a:p>
          <a:endParaRPr lang="ru-RU"/>
        </a:p>
      </dgm:t>
    </dgm:pt>
    <dgm:pt modelId="{0D3EBAB6-CC15-48DE-9A09-37104882E54E}" type="sibTrans" cxnId="{222A5D28-DC61-4EA2-AFDE-8B48B3C9EFB9}">
      <dgm:prSet/>
      <dgm:spPr/>
      <dgm:t>
        <a:bodyPr/>
        <a:lstStyle/>
        <a:p>
          <a:endParaRPr lang="ru-RU"/>
        </a:p>
      </dgm:t>
    </dgm:pt>
    <dgm:pt modelId="{53A5EA99-68A5-4344-A7D2-726CAC3B9885}">
      <dgm:prSet/>
      <dgm:spPr/>
      <dgm:t>
        <a:bodyPr/>
        <a:lstStyle/>
        <a:p>
          <a:pPr rtl="0"/>
          <a:r>
            <a:rPr lang="en-US" smtClean="0"/>
            <a:t>3.1.	 Takala Trail, 1,5 km</a:t>
          </a:r>
          <a:endParaRPr lang="ru-RU"/>
        </a:p>
      </dgm:t>
    </dgm:pt>
    <dgm:pt modelId="{701FFD90-CFE1-48E8-8A04-89B954A7BEC2}" type="parTrans" cxnId="{B05AEACE-840E-4DBA-B0E8-2C9E787940E3}">
      <dgm:prSet/>
      <dgm:spPr/>
      <dgm:t>
        <a:bodyPr/>
        <a:lstStyle/>
        <a:p>
          <a:endParaRPr lang="ru-RU"/>
        </a:p>
      </dgm:t>
    </dgm:pt>
    <dgm:pt modelId="{C3F1DC1A-9FCD-44C2-A7E9-86D84DC0EF58}" type="sibTrans" cxnId="{B05AEACE-840E-4DBA-B0E8-2C9E787940E3}">
      <dgm:prSet/>
      <dgm:spPr/>
      <dgm:t>
        <a:bodyPr/>
        <a:lstStyle/>
        <a:p>
          <a:endParaRPr lang="ru-RU"/>
        </a:p>
      </dgm:t>
    </dgm:pt>
    <dgm:pt modelId="{AB1AD02B-C5C3-4073-94D5-45EB3BF39CF3}">
      <dgm:prSet/>
      <dgm:spPr/>
      <dgm:t>
        <a:bodyPr/>
        <a:lstStyle/>
        <a:p>
          <a:pPr rtl="0"/>
          <a:r>
            <a:rPr lang="en-US" smtClean="0"/>
            <a:t>3.2.	 Connection trail Haukkalampi-Haltia 4,6 km</a:t>
          </a:r>
          <a:endParaRPr lang="ru-RU"/>
        </a:p>
      </dgm:t>
    </dgm:pt>
    <dgm:pt modelId="{3BF913DD-B52B-4C74-8995-CD90BE189DB0}" type="parTrans" cxnId="{2C6E10EB-3BC0-402B-BD1B-436CC7B108A2}">
      <dgm:prSet/>
      <dgm:spPr/>
      <dgm:t>
        <a:bodyPr/>
        <a:lstStyle/>
        <a:p>
          <a:endParaRPr lang="ru-RU"/>
        </a:p>
      </dgm:t>
    </dgm:pt>
    <dgm:pt modelId="{C6BB5946-DA49-4AF0-A5D6-60694CA29E89}" type="sibTrans" cxnId="{2C6E10EB-3BC0-402B-BD1B-436CC7B108A2}">
      <dgm:prSet/>
      <dgm:spPr/>
      <dgm:t>
        <a:bodyPr/>
        <a:lstStyle/>
        <a:p>
          <a:endParaRPr lang="ru-RU"/>
        </a:p>
      </dgm:t>
    </dgm:pt>
    <dgm:pt modelId="{146BCE36-955E-4367-B41D-E75A71CA89A4}">
      <dgm:prSet/>
      <dgm:spPr/>
      <dgm:t>
        <a:bodyPr/>
        <a:lstStyle/>
        <a:p>
          <a:pPr rtl="0"/>
          <a:r>
            <a:rPr lang="en-US" smtClean="0"/>
            <a:t>3.3.	 Veikkola-Salmi Trail, 20 km</a:t>
          </a:r>
          <a:endParaRPr lang="ru-RU"/>
        </a:p>
      </dgm:t>
    </dgm:pt>
    <dgm:pt modelId="{B2E7FCC7-9842-4EA5-AFDC-4FD15513D943}" type="parTrans" cxnId="{A4F36D10-8773-4BB0-B16B-F850BEB2EA0D}">
      <dgm:prSet/>
      <dgm:spPr/>
      <dgm:t>
        <a:bodyPr/>
        <a:lstStyle/>
        <a:p>
          <a:endParaRPr lang="ru-RU"/>
        </a:p>
      </dgm:t>
    </dgm:pt>
    <dgm:pt modelId="{CC0CEF62-D2B9-4C26-ADC7-2D18C56F9A3D}" type="sibTrans" cxnId="{A4F36D10-8773-4BB0-B16B-F850BEB2EA0D}">
      <dgm:prSet/>
      <dgm:spPr/>
      <dgm:t>
        <a:bodyPr/>
        <a:lstStyle/>
        <a:p>
          <a:endParaRPr lang="ru-RU"/>
        </a:p>
      </dgm:t>
    </dgm:pt>
    <dgm:pt modelId="{36C8D986-13DB-4686-94EB-3AA8F0C679C9}">
      <dgm:prSet/>
      <dgm:spPr/>
      <dgm:t>
        <a:bodyPr/>
        <a:lstStyle/>
        <a:p>
          <a:pPr rtl="0"/>
          <a:r>
            <a:rPr lang="en-US" smtClean="0"/>
            <a:t>3.4.	 Trail 2000 is a 110-km-long</a:t>
          </a:r>
          <a:r>
            <a:rPr lang="ru-RU" smtClean="0"/>
            <a:t>  </a:t>
          </a:r>
          <a:endParaRPr lang="ru-RU"/>
        </a:p>
      </dgm:t>
    </dgm:pt>
    <dgm:pt modelId="{3EB38DEF-5215-43F8-88EE-1DB00335736C}" type="parTrans" cxnId="{6AD6B59B-9CB1-497C-ADC1-598430A709EC}">
      <dgm:prSet/>
      <dgm:spPr/>
      <dgm:t>
        <a:bodyPr/>
        <a:lstStyle/>
        <a:p>
          <a:endParaRPr lang="ru-RU"/>
        </a:p>
      </dgm:t>
    </dgm:pt>
    <dgm:pt modelId="{F0C9AD92-FC48-44EF-952C-37A60A2F68BE}" type="sibTrans" cxnId="{6AD6B59B-9CB1-497C-ADC1-598430A709EC}">
      <dgm:prSet/>
      <dgm:spPr/>
      <dgm:t>
        <a:bodyPr/>
        <a:lstStyle/>
        <a:p>
          <a:endParaRPr lang="ru-RU"/>
        </a:p>
      </dgm:t>
    </dgm:pt>
    <dgm:pt modelId="{2823BFFF-3E92-406C-8C08-22C907493286}" type="pres">
      <dgm:prSet presAssocID="{9D92A841-0452-40AF-9F77-5E73AFD53C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09448-FCF9-4234-84E7-1AEE3EBC4097}" type="pres">
      <dgm:prSet presAssocID="{34D3988B-DACB-476B-BB90-22F9EB441A3C}" presName="parentText" presStyleLbl="node1" presStyleIdx="0" presStyleCnt="14" custLinFactY="-41675" custLinFactNeighborX="3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06F7A-332E-4F65-8D13-A9837738AAC1}" type="pres">
      <dgm:prSet presAssocID="{B6C01D0D-BAD1-4276-A298-A061C701C896}" presName="spacer" presStyleCnt="0"/>
      <dgm:spPr/>
    </dgm:pt>
    <dgm:pt modelId="{0DCE56E6-2313-4B30-88B8-40394370D4E7}" type="pres">
      <dgm:prSet presAssocID="{B3B615FB-2F8A-4B00-873F-02F40D717D1B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9EFA0-E6A6-49F2-B8EC-6C6C41B72CBD}" type="pres">
      <dgm:prSet presAssocID="{1B831AF1-2765-4C0B-99FE-1E2F90D27453}" presName="spacer" presStyleCnt="0"/>
      <dgm:spPr/>
    </dgm:pt>
    <dgm:pt modelId="{4C828C64-919C-4EE2-BBD0-D6F8AF8E7B4D}" type="pres">
      <dgm:prSet presAssocID="{899D1163-9C2C-46A1-8C16-5E6856018D79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EC50D-0E02-4CA6-97B8-5B73E38B310F}" type="pres">
      <dgm:prSet presAssocID="{9DAC850C-319B-4A46-83BA-B4AEF6DB3DBB}" presName="spacer" presStyleCnt="0"/>
      <dgm:spPr/>
    </dgm:pt>
    <dgm:pt modelId="{483CE39B-2D55-4FCC-940F-A3F3BF30CF18}" type="pres">
      <dgm:prSet presAssocID="{907D6307-AAD8-43B5-A5E3-ED5D1BC6BEE1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353B5-34A9-44AE-BE44-B5F37E858C81}" type="pres">
      <dgm:prSet presAssocID="{56CD4F9B-FDBA-4A0F-A215-6B8003F21A10}" presName="spacer" presStyleCnt="0"/>
      <dgm:spPr/>
    </dgm:pt>
    <dgm:pt modelId="{750EE269-A4EC-42AD-B3EE-B3ABA80F7FB7}" type="pres">
      <dgm:prSet presAssocID="{363A6D07-70BF-45A9-8873-EC8341578CA1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692D3-9FBA-49F4-B29E-11058F4F2A58}" type="pres">
      <dgm:prSet presAssocID="{DAC073F9-77E8-4BC7-A9AD-DD9482031362}" presName="spacer" presStyleCnt="0"/>
      <dgm:spPr/>
    </dgm:pt>
    <dgm:pt modelId="{157451D6-27EB-4FD9-B139-EC8A0FF13FDA}" type="pres">
      <dgm:prSet presAssocID="{CADDEB7C-6205-4F08-A486-EB1A05D89261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B58A5-F101-4190-812F-6833237D19C2}" type="pres">
      <dgm:prSet presAssocID="{EB27AC1D-2513-4E3F-8316-EEC0B15658CA}" presName="spacer" presStyleCnt="0"/>
      <dgm:spPr/>
    </dgm:pt>
    <dgm:pt modelId="{6343C61B-9C54-4D87-9994-7EDA80227C3B}" type="pres">
      <dgm:prSet presAssocID="{1F8539EF-7C6C-456D-B461-F9F174691531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7EE59-CF00-4F1F-B30C-FA94E1225415}" type="pres">
      <dgm:prSet presAssocID="{70E38B64-D391-4CBF-8CA4-CF565B5BD5E8}" presName="spacer" presStyleCnt="0"/>
      <dgm:spPr/>
    </dgm:pt>
    <dgm:pt modelId="{D372E42F-DC86-4707-844A-F0385DFF7A2F}" type="pres">
      <dgm:prSet presAssocID="{0E2BA576-5F88-47AB-8CE5-9B7E1D904548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C03C3-A2D9-4730-94F8-C8C46AD18300}" type="pres">
      <dgm:prSet presAssocID="{94A79E3C-AF9D-4765-8C1F-5A74CCF0BF5C}" presName="spacer" presStyleCnt="0"/>
      <dgm:spPr/>
    </dgm:pt>
    <dgm:pt modelId="{36312413-FB2A-4913-948B-3F9CA5684601}" type="pres">
      <dgm:prSet presAssocID="{B67CC9A3-45CF-4533-8B52-564CAECEE123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20953-67AC-4E0D-AA78-99A2A86F9E94}" type="pres">
      <dgm:prSet presAssocID="{08ECAD07-51FB-4DBA-9610-D0BB8F9E64CA}" presName="spacer" presStyleCnt="0"/>
      <dgm:spPr/>
    </dgm:pt>
    <dgm:pt modelId="{80585CBC-74DD-448F-93B3-4A39DD44CDCE}" type="pres">
      <dgm:prSet presAssocID="{A7ED8F50-49F4-4273-8446-34C101361885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43AA4-8BEF-484A-AC2E-73633D0451D0}" type="pres">
      <dgm:prSet presAssocID="{0D3EBAB6-CC15-48DE-9A09-37104882E54E}" presName="spacer" presStyleCnt="0"/>
      <dgm:spPr/>
    </dgm:pt>
    <dgm:pt modelId="{5D7D7D69-BCB5-40E4-8DE7-9EFD3A8241C6}" type="pres">
      <dgm:prSet presAssocID="{53A5EA99-68A5-4344-A7D2-726CAC3B9885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C095B-B454-4711-BE44-1A061D4182D8}" type="pres">
      <dgm:prSet presAssocID="{C3F1DC1A-9FCD-44C2-A7E9-86D84DC0EF58}" presName="spacer" presStyleCnt="0"/>
      <dgm:spPr/>
    </dgm:pt>
    <dgm:pt modelId="{65E807BF-13E0-4A61-AE76-A37EBD922D94}" type="pres">
      <dgm:prSet presAssocID="{AB1AD02B-C5C3-4073-94D5-45EB3BF39CF3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DFCFE-CA81-4F0A-9815-6C5F3F969CA2}" type="pres">
      <dgm:prSet presAssocID="{C6BB5946-DA49-4AF0-A5D6-60694CA29E89}" presName="spacer" presStyleCnt="0"/>
      <dgm:spPr/>
    </dgm:pt>
    <dgm:pt modelId="{8924B8DE-DD8B-49E5-BA88-226ADE27823A}" type="pres">
      <dgm:prSet presAssocID="{146BCE36-955E-4367-B41D-E75A71CA89A4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A0DE0-AF97-42F1-B825-7B78C1779883}" type="pres">
      <dgm:prSet presAssocID="{CC0CEF62-D2B9-4C26-ADC7-2D18C56F9A3D}" presName="spacer" presStyleCnt="0"/>
      <dgm:spPr/>
    </dgm:pt>
    <dgm:pt modelId="{0B703CB3-58ED-4A72-92D9-34DF6F6C3F8D}" type="pres">
      <dgm:prSet presAssocID="{36C8D986-13DB-4686-94EB-3AA8F0C679C9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2B11A6-78D3-4CC7-9080-E3C85688C216}" srcId="{9D92A841-0452-40AF-9F77-5E73AFD53C13}" destId="{CADDEB7C-6205-4F08-A486-EB1A05D89261}" srcOrd="5" destOrd="0" parTransId="{2B7EDBCD-A715-4525-A6B0-5FB9F62557F1}" sibTransId="{EB27AC1D-2513-4E3F-8316-EEC0B15658CA}"/>
    <dgm:cxn modelId="{84FF7D38-965F-42EA-A87B-7A9E66CD355A}" srcId="{9D92A841-0452-40AF-9F77-5E73AFD53C13}" destId="{1F8539EF-7C6C-456D-B461-F9F174691531}" srcOrd="6" destOrd="0" parTransId="{BE1227AB-CA56-4C9D-9975-D5C45CBA698A}" sibTransId="{70E38B64-D391-4CBF-8CA4-CF565B5BD5E8}"/>
    <dgm:cxn modelId="{034B714F-F1D9-4B3E-B67F-EAFFA7FECA7C}" type="presOf" srcId="{53A5EA99-68A5-4344-A7D2-726CAC3B9885}" destId="{5D7D7D69-BCB5-40E4-8DE7-9EFD3A8241C6}" srcOrd="0" destOrd="0" presId="urn:microsoft.com/office/officeart/2005/8/layout/vList2"/>
    <dgm:cxn modelId="{309D1D7F-05B8-4E77-BB91-077040D89546}" type="presOf" srcId="{1F8539EF-7C6C-456D-B461-F9F174691531}" destId="{6343C61B-9C54-4D87-9994-7EDA80227C3B}" srcOrd="0" destOrd="0" presId="urn:microsoft.com/office/officeart/2005/8/layout/vList2"/>
    <dgm:cxn modelId="{B05AEACE-840E-4DBA-B0E8-2C9E787940E3}" srcId="{9D92A841-0452-40AF-9F77-5E73AFD53C13}" destId="{53A5EA99-68A5-4344-A7D2-726CAC3B9885}" srcOrd="10" destOrd="0" parTransId="{701FFD90-CFE1-48E8-8A04-89B954A7BEC2}" sibTransId="{C3F1DC1A-9FCD-44C2-A7E9-86D84DC0EF58}"/>
    <dgm:cxn modelId="{FC3354EC-57FF-4450-A2FC-50C6E92D283D}" type="presOf" srcId="{363A6D07-70BF-45A9-8873-EC8341578CA1}" destId="{750EE269-A4EC-42AD-B3EE-B3ABA80F7FB7}" srcOrd="0" destOrd="0" presId="urn:microsoft.com/office/officeart/2005/8/layout/vList2"/>
    <dgm:cxn modelId="{775AAD65-8A82-4EEC-8258-047C415E1C11}" type="presOf" srcId="{A7ED8F50-49F4-4273-8446-34C101361885}" destId="{80585CBC-74DD-448F-93B3-4A39DD44CDCE}" srcOrd="0" destOrd="0" presId="urn:microsoft.com/office/officeart/2005/8/layout/vList2"/>
    <dgm:cxn modelId="{6E6C9453-78E6-4661-B767-1852B127DB8A}" type="presOf" srcId="{36C8D986-13DB-4686-94EB-3AA8F0C679C9}" destId="{0B703CB3-58ED-4A72-92D9-34DF6F6C3F8D}" srcOrd="0" destOrd="0" presId="urn:microsoft.com/office/officeart/2005/8/layout/vList2"/>
    <dgm:cxn modelId="{C2B4DAE1-A850-4337-BEDE-5884FCE77D2E}" srcId="{9D92A841-0452-40AF-9F77-5E73AFD53C13}" destId="{B67CC9A3-45CF-4533-8B52-564CAECEE123}" srcOrd="8" destOrd="0" parTransId="{8000FC19-25A0-48D3-A315-F5AD82C51A7A}" sibTransId="{08ECAD07-51FB-4DBA-9610-D0BB8F9E64CA}"/>
    <dgm:cxn modelId="{CD82985A-3ED8-4372-8855-C7544BFDA273}" type="presOf" srcId="{899D1163-9C2C-46A1-8C16-5E6856018D79}" destId="{4C828C64-919C-4EE2-BBD0-D6F8AF8E7B4D}" srcOrd="0" destOrd="0" presId="urn:microsoft.com/office/officeart/2005/8/layout/vList2"/>
    <dgm:cxn modelId="{BCB3908E-E5E4-4FFF-B2F2-FE41A6EE00BC}" type="presOf" srcId="{146BCE36-955E-4367-B41D-E75A71CA89A4}" destId="{8924B8DE-DD8B-49E5-BA88-226ADE27823A}" srcOrd="0" destOrd="0" presId="urn:microsoft.com/office/officeart/2005/8/layout/vList2"/>
    <dgm:cxn modelId="{A488D83C-58F3-4D44-9ED0-3014046A75C1}" srcId="{9D92A841-0452-40AF-9F77-5E73AFD53C13}" destId="{34D3988B-DACB-476B-BB90-22F9EB441A3C}" srcOrd="0" destOrd="0" parTransId="{094C13D2-788F-488A-82D8-B2CB3C66AE6C}" sibTransId="{B6C01D0D-BAD1-4276-A298-A061C701C896}"/>
    <dgm:cxn modelId="{222A5D28-DC61-4EA2-AFDE-8B48B3C9EFB9}" srcId="{9D92A841-0452-40AF-9F77-5E73AFD53C13}" destId="{A7ED8F50-49F4-4273-8446-34C101361885}" srcOrd="9" destOrd="0" parTransId="{58C83A5E-B596-4D4E-9D8D-1A7194A089D3}" sibTransId="{0D3EBAB6-CC15-48DE-9A09-37104882E54E}"/>
    <dgm:cxn modelId="{6AD6B59B-9CB1-497C-ADC1-598430A709EC}" srcId="{9D92A841-0452-40AF-9F77-5E73AFD53C13}" destId="{36C8D986-13DB-4686-94EB-3AA8F0C679C9}" srcOrd="13" destOrd="0" parTransId="{3EB38DEF-5215-43F8-88EE-1DB00335736C}" sibTransId="{F0C9AD92-FC48-44EF-952C-37A60A2F68BE}"/>
    <dgm:cxn modelId="{A4F36D10-8773-4BB0-B16B-F850BEB2EA0D}" srcId="{9D92A841-0452-40AF-9F77-5E73AFD53C13}" destId="{146BCE36-955E-4367-B41D-E75A71CA89A4}" srcOrd="12" destOrd="0" parTransId="{B2E7FCC7-9842-4EA5-AFDC-4FD15513D943}" sibTransId="{CC0CEF62-D2B9-4C26-ADC7-2D18C56F9A3D}"/>
    <dgm:cxn modelId="{41265C50-813A-4526-95A3-5D3EEDD61609}" type="presOf" srcId="{907D6307-AAD8-43B5-A5E3-ED5D1BC6BEE1}" destId="{483CE39B-2D55-4FCC-940F-A3F3BF30CF18}" srcOrd="0" destOrd="0" presId="urn:microsoft.com/office/officeart/2005/8/layout/vList2"/>
    <dgm:cxn modelId="{28312FA9-C1C5-4ABC-AB39-AA38F28FF3E6}" type="presOf" srcId="{B67CC9A3-45CF-4533-8B52-564CAECEE123}" destId="{36312413-FB2A-4913-948B-3F9CA5684601}" srcOrd="0" destOrd="0" presId="urn:microsoft.com/office/officeart/2005/8/layout/vList2"/>
    <dgm:cxn modelId="{2C6E10EB-3BC0-402B-BD1B-436CC7B108A2}" srcId="{9D92A841-0452-40AF-9F77-5E73AFD53C13}" destId="{AB1AD02B-C5C3-4073-94D5-45EB3BF39CF3}" srcOrd="11" destOrd="0" parTransId="{3BF913DD-B52B-4C74-8995-CD90BE189DB0}" sibTransId="{C6BB5946-DA49-4AF0-A5D6-60694CA29E89}"/>
    <dgm:cxn modelId="{9A553979-6E66-4C58-946F-CF1F948579A4}" type="presOf" srcId="{0E2BA576-5F88-47AB-8CE5-9B7E1D904548}" destId="{D372E42F-DC86-4707-844A-F0385DFF7A2F}" srcOrd="0" destOrd="0" presId="urn:microsoft.com/office/officeart/2005/8/layout/vList2"/>
    <dgm:cxn modelId="{41004772-A1AA-4099-9AB4-889750C395CB}" type="presOf" srcId="{B3B615FB-2F8A-4B00-873F-02F40D717D1B}" destId="{0DCE56E6-2313-4B30-88B8-40394370D4E7}" srcOrd="0" destOrd="0" presId="urn:microsoft.com/office/officeart/2005/8/layout/vList2"/>
    <dgm:cxn modelId="{6F189DD1-C118-45BF-8D5B-C08670A73205}" srcId="{9D92A841-0452-40AF-9F77-5E73AFD53C13}" destId="{899D1163-9C2C-46A1-8C16-5E6856018D79}" srcOrd="2" destOrd="0" parTransId="{B1AD3907-B02D-4E6C-B11C-58DA839E2BC4}" sibTransId="{9DAC850C-319B-4A46-83BA-B4AEF6DB3DBB}"/>
    <dgm:cxn modelId="{3D59915D-CB21-40EF-B26E-CFE1182C2A00}" type="presOf" srcId="{CADDEB7C-6205-4F08-A486-EB1A05D89261}" destId="{157451D6-27EB-4FD9-B139-EC8A0FF13FDA}" srcOrd="0" destOrd="0" presId="urn:microsoft.com/office/officeart/2005/8/layout/vList2"/>
    <dgm:cxn modelId="{BAE40933-416E-4D32-9E8B-7A7503AE4B7D}" srcId="{9D92A841-0452-40AF-9F77-5E73AFD53C13}" destId="{907D6307-AAD8-43B5-A5E3-ED5D1BC6BEE1}" srcOrd="3" destOrd="0" parTransId="{7AE041C9-3633-4449-8306-D0BE6E478ADE}" sibTransId="{56CD4F9B-FDBA-4A0F-A215-6B8003F21A10}"/>
    <dgm:cxn modelId="{1014A15F-DD13-48B3-A6B8-75436DDE7928}" srcId="{9D92A841-0452-40AF-9F77-5E73AFD53C13}" destId="{B3B615FB-2F8A-4B00-873F-02F40D717D1B}" srcOrd="1" destOrd="0" parTransId="{AD3F9AD2-3FE4-4C2D-BBA9-5DFB7CBC4F8C}" sibTransId="{1B831AF1-2765-4C0B-99FE-1E2F90D27453}"/>
    <dgm:cxn modelId="{A99ACD91-90F1-4433-86E2-662B05992BAA}" type="presOf" srcId="{9D92A841-0452-40AF-9F77-5E73AFD53C13}" destId="{2823BFFF-3E92-406C-8C08-22C907493286}" srcOrd="0" destOrd="0" presId="urn:microsoft.com/office/officeart/2005/8/layout/vList2"/>
    <dgm:cxn modelId="{DBCD9927-5D55-438A-86F0-C5303D2A5095}" type="presOf" srcId="{AB1AD02B-C5C3-4073-94D5-45EB3BF39CF3}" destId="{65E807BF-13E0-4A61-AE76-A37EBD922D94}" srcOrd="0" destOrd="0" presId="urn:microsoft.com/office/officeart/2005/8/layout/vList2"/>
    <dgm:cxn modelId="{AF4C1B13-9133-461B-BB1A-F91208AEDEA1}" srcId="{9D92A841-0452-40AF-9F77-5E73AFD53C13}" destId="{0E2BA576-5F88-47AB-8CE5-9B7E1D904548}" srcOrd="7" destOrd="0" parTransId="{FCA5EC6E-1DF9-4CAE-9D4D-13A73851145C}" sibTransId="{94A79E3C-AF9D-4765-8C1F-5A74CCF0BF5C}"/>
    <dgm:cxn modelId="{183EDBD8-6EBD-4156-932D-4441E14E129F}" srcId="{9D92A841-0452-40AF-9F77-5E73AFD53C13}" destId="{363A6D07-70BF-45A9-8873-EC8341578CA1}" srcOrd="4" destOrd="0" parTransId="{CE5ED9FC-F246-4043-B745-BD3D8D16014E}" sibTransId="{DAC073F9-77E8-4BC7-A9AD-DD9482031362}"/>
    <dgm:cxn modelId="{F3026E7C-812A-4863-960F-70AA73E49763}" type="presOf" srcId="{34D3988B-DACB-476B-BB90-22F9EB441A3C}" destId="{94209448-FCF9-4234-84E7-1AEE3EBC4097}" srcOrd="0" destOrd="0" presId="urn:microsoft.com/office/officeart/2005/8/layout/vList2"/>
    <dgm:cxn modelId="{3237EC6D-A8DF-4F89-BED5-ECC4C77F57E6}" type="presParOf" srcId="{2823BFFF-3E92-406C-8C08-22C907493286}" destId="{94209448-FCF9-4234-84E7-1AEE3EBC4097}" srcOrd="0" destOrd="0" presId="urn:microsoft.com/office/officeart/2005/8/layout/vList2"/>
    <dgm:cxn modelId="{621E110D-E11D-4053-9736-3A7DFF20AB9C}" type="presParOf" srcId="{2823BFFF-3E92-406C-8C08-22C907493286}" destId="{F2F06F7A-332E-4F65-8D13-A9837738AAC1}" srcOrd="1" destOrd="0" presId="urn:microsoft.com/office/officeart/2005/8/layout/vList2"/>
    <dgm:cxn modelId="{B021AC7A-3989-4781-B281-D18964873241}" type="presParOf" srcId="{2823BFFF-3E92-406C-8C08-22C907493286}" destId="{0DCE56E6-2313-4B30-88B8-40394370D4E7}" srcOrd="2" destOrd="0" presId="urn:microsoft.com/office/officeart/2005/8/layout/vList2"/>
    <dgm:cxn modelId="{971BD3E9-72C2-4655-8ADD-0D2CEB097ABC}" type="presParOf" srcId="{2823BFFF-3E92-406C-8C08-22C907493286}" destId="{D249EFA0-E6A6-49F2-B8EC-6C6C41B72CBD}" srcOrd="3" destOrd="0" presId="urn:microsoft.com/office/officeart/2005/8/layout/vList2"/>
    <dgm:cxn modelId="{D0A41E20-AE94-46E5-8977-65DEF1C58671}" type="presParOf" srcId="{2823BFFF-3E92-406C-8C08-22C907493286}" destId="{4C828C64-919C-4EE2-BBD0-D6F8AF8E7B4D}" srcOrd="4" destOrd="0" presId="urn:microsoft.com/office/officeart/2005/8/layout/vList2"/>
    <dgm:cxn modelId="{4896D61F-E06B-4488-BD2E-0F379E6A3529}" type="presParOf" srcId="{2823BFFF-3E92-406C-8C08-22C907493286}" destId="{0E6EC50D-0E02-4CA6-97B8-5B73E38B310F}" srcOrd="5" destOrd="0" presId="urn:microsoft.com/office/officeart/2005/8/layout/vList2"/>
    <dgm:cxn modelId="{0441A370-97B6-4F99-9FBD-BF93E6CF4D42}" type="presParOf" srcId="{2823BFFF-3E92-406C-8C08-22C907493286}" destId="{483CE39B-2D55-4FCC-940F-A3F3BF30CF18}" srcOrd="6" destOrd="0" presId="urn:microsoft.com/office/officeart/2005/8/layout/vList2"/>
    <dgm:cxn modelId="{E9324BD7-5E3D-4D79-9046-5A1E8F0FF935}" type="presParOf" srcId="{2823BFFF-3E92-406C-8C08-22C907493286}" destId="{223353B5-34A9-44AE-BE44-B5F37E858C81}" srcOrd="7" destOrd="0" presId="urn:microsoft.com/office/officeart/2005/8/layout/vList2"/>
    <dgm:cxn modelId="{CBDB2AAE-B165-4DBC-8C60-E403C8CEBD5F}" type="presParOf" srcId="{2823BFFF-3E92-406C-8C08-22C907493286}" destId="{750EE269-A4EC-42AD-B3EE-B3ABA80F7FB7}" srcOrd="8" destOrd="0" presId="urn:microsoft.com/office/officeart/2005/8/layout/vList2"/>
    <dgm:cxn modelId="{6DDC3EF5-6901-4ED9-9483-B00BF3F0A4EC}" type="presParOf" srcId="{2823BFFF-3E92-406C-8C08-22C907493286}" destId="{1D2692D3-9FBA-49F4-B29E-11058F4F2A58}" srcOrd="9" destOrd="0" presId="urn:microsoft.com/office/officeart/2005/8/layout/vList2"/>
    <dgm:cxn modelId="{10EB8DD2-9289-438A-8840-12F4381E0304}" type="presParOf" srcId="{2823BFFF-3E92-406C-8C08-22C907493286}" destId="{157451D6-27EB-4FD9-B139-EC8A0FF13FDA}" srcOrd="10" destOrd="0" presId="urn:microsoft.com/office/officeart/2005/8/layout/vList2"/>
    <dgm:cxn modelId="{FB692983-B2F9-454C-8192-55674BA36AFB}" type="presParOf" srcId="{2823BFFF-3E92-406C-8C08-22C907493286}" destId="{6FCB58A5-F101-4190-812F-6833237D19C2}" srcOrd="11" destOrd="0" presId="urn:microsoft.com/office/officeart/2005/8/layout/vList2"/>
    <dgm:cxn modelId="{27DA07D1-BCEA-4539-9645-18E242A39406}" type="presParOf" srcId="{2823BFFF-3E92-406C-8C08-22C907493286}" destId="{6343C61B-9C54-4D87-9994-7EDA80227C3B}" srcOrd="12" destOrd="0" presId="urn:microsoft.com/office/officeart/2005/8/layout/vList2"/>
    <dgm:cxn modelId="{40C36C2F-C059-4FFB-A293-9E30197CBEE8}" type="presParOf" srcId="{2823BFFF-3E92-406C-8C08-22C907493286}" destId="{33C7EE59-CF00-4F1F-B30C-FA94E1225415}" srcOrd="13" destOrd="0" presId="urn:microsoft.com/office/officeart/2005/8/layout/vList2"/>
    <dgm:cxn modelId="{C71F5105-C182-4015-8274-2F64456AA170}" type="presParOf" srcId="{2823BFFF-3E92-406C-8C08-22C907493286}" destId="{D372E42F-DC86-4707-844A-F0385DFF7A2F}" srcOrd="14" destOrd="0" presId="urn:microsoft.com/office/officeart/2005/8/layout/vList2"/>
    <dgm:cxn modelId="{2BD58525-81AC-4FAD-B61D-0EA30707ED80}" type="presParOf" srcId="{2823BFFF-3E92-406C-8C08-22C907493286}" destId="{0AEC03C3-A2D9-4730-94F8-C8C46AD18300}" srcOrd="15" destOrd="0" presId="urn:microsoft.com/office/officeart/2005/8/layout/vList2"/>
    <dgm:cxn modelId="{E3BC1F1C-303C-4B7E-BEB8-5FBCEC1AC6FE}" type="presParOf" srcId="{2823BFFF-3E92-406C-8C08-22C907493286}" destId="{36312413-FB2A-4913-948B-3F9CA5684601}" srcOrd="16" destOrd="0" presId="urn:microsoft.com/office/officeart/2005/8/layout/vList2"/>
    <dgm:cxn modelId="{9533D544-C040-456D-88E8-B207277FFE4B}" type="presParOf" srcId="{2823BFFF-3E92-406C-8C08-22C907493286}" destId="{54420953-67AC-4E0D-AA78-99A2A86F9E94}" srcOrd="17" destOrd="0" presId="urn:microsoft.com/office/officeart/2005/8/layout/vList2"/>
    <dgm:cxn modelId="{21D9F4CA-E7E3-4E5B-88B1-11E3B57C1682}" type="presParOf" srcId="{2823BFFF-3E92-406C-8C08-22C907493286}" destId="{80585CBC-74DD-448F-93B3-4A39DD44CDCE}" srcOrd="18" destOrd="0" presId="urn:microsoft.com/office/officeart/2005/8/layout/vList2"/>
    <dgm:cxn modelId="{E44A4D94-7784-436A-9E1E-3A7E7A42FFFF}" type="presParOf" srcId="{2823BFFF-3E92-406C-8C08-22C907493286}" destId="{FEC43AA4-8BEF-484A-AC2E-73633D0451D0}" srcOrd="19" destOrd="0" presId="urn:microsoft.com/office/officeart/2005/8/layout/vList2"/>
    <dgm:cxn modelId="{C6622D3E-42A1-41A7-A21D-5187D91305A6}" type="presParOf" srcId="{2823BFFF-3E92-406C-8C08-22C907493286}" destId="{5D7D7D69-BCB5-40E4-8DE7-9EFD3A8241C6}" srcOrd="20" destOrd="0" presId="urn:microsoft.com/office/officeart/2005/8/layout/vList2"/>
    <dgm:cxn modelId="{958E296C-DC69-42F9-AB8B-69AD8FD70904}" type="presParOf" srcId="{2823BFFF-3E92-406C-8C08-22C907493286}" destId="{AA0C095B-B454-4711-BE44-1A061D4182D8}" srcOrd="21" destOrd="0" presId="urn:microsoft.com/office/officeart/2005/8/layout/vList2"/>
    <dgm:cxn modelId="{19984BE5-ABA6-43A8-974B-E4F246DF7516}" type="presParOf" srcId="{2823BFFF-3E92-406C-8C08-22C907493286}" destId="{65E807BF-13E0-4A61-AE76-A37EBD922D94}" srcOrd="22" destOrd="0" presId="urn:microsoft.com/office/officeart/2005/8/layout/vList2"/>
    <dgm:cxn modelId="{5566BFB3-9B68-48E4-93EE-5B09B456B689}" type="presParOf" srcId="{2823BFFF-3E92-406C-8C08-22C907493286}" destId="{E71DFCFE-CA81-4F0A-9815-6C5F3F969CA2}" srcOrd="23" destOrd="0" presId="urn:microsoft.com/office/officeart/2005/8/layout/vList2"/>
    <dgm:cxn modelId="{95979498-03B2-4A23-9C11-3D19B22D56A6}" type="presParOf" srcId="{2823BFFF-3E92-406C-8C08-22C907493286}" destId="{8924B8DE-DD8B-49E5-BA88-226ADE27823A}" srcOrd="24" destOrd="0" presId="urn:microsoft.com/office/officeart/2005/8/layout/vList2"/>
    <dgm:cxn modelId="{5764D7C6-D5EE-4167-9BF2-039E043ADF95}" type="presParOf" srcId="{2823BFFF-3E92-406C-8C08-22C907493286}" destId="{1E0A0DE0-AF97-42F1-B825-7B78C1779883}" srcOrd="25" destOrd="0" presId="urn:microsoft.com/office/officeart/2005/8/layout/vList2"/>
    <dgm:cxn modelId="{3C5B3618-A4F8-48A6-9B11-7A826A02580A}" type="presParOf" srcId="{2823BFFF-3E92-406C-8C08-22C907493286}" destId="{0B703CB3-58ED-4A72-92D9-34DF6F6C3F8D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5FB857F-970B-4C04-9D2A-3C5137FA80E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689A826-1DE3-4304-8CB0-F809B69E97D8}">
      <dgm:prSet/>
      <dgm:spPr/>
      <dgm:t>
        <a:bodyPr/>
        <a:lstStyle/>
        <a:p>
          <a:pPr rtl="0"/>
          <a:r>
            <a:rPr lang="ru-RU" smtClean="0"/>
            <a:t>Центр «Халтиа» (Haltia) был открыт в  2013 году неподалеку от национального парка Нууксио, находящегося в 30 километрах к северо-западу от Хельсинки. 31 августа этого же года тут отмечался новый государственный праздник – День финской природы.</a:t>
          </a:r>
          <a:endParaRPr lang="ru-RU"/>
        </a:p>
      </dgm:t>
    </dgm:pt>
    <dgm:pt modelId="{9CFE1778-F6A2-47D3-A591-09F6A8B95385}" type="parTrans" cxnId="{4BAA1B90-E5CA-45D0-B2E3-7B8A791FAFC8}">
      <dgm:prSet/>
      <dgm:spPr/>
      <dgm:t>
        <a:bodyPr/>
        <a:lstStyle/>
        <a:p>
          <a:endParaRPr lang="ru-RU"/>
        </a:p>
      </dgm:t>
    </dgm:pt>
    <dgm:pt modelId="{67572DC6-6067-4D0A-88B1-2AB31709C349}" type="sibTrans" cxnId="{4BAA1B90-E5CA-45D0-B2E3-7B8A791FAFC8}">
      <dgm:prSet/>
      <dgm:spPr/>
      <dgm:t>
        <a:bodyPr/>
        <a:lstStyle/>
        <a:p>
          <a:endParaRPr lang="ru-RU"/>
        </a:p>
      </dgm:t>
    </dgm:pt>
    <dgm:pt modelId="{FAF87AB9-7532-4969-AAE2-9A63AF288951}" type="pres">
      <dgm:prSet presAssocID="{85FB857F-970B-4C04-9D2A-3C5137FA80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79C820-DE07-4B58-8C36-D66191C4AD58}" type="pres">
      <dgm:prSet presAssocID="{F689A826-1DE3-4304-8CB0-F809B69E97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D7FF5-DEEA-45DC-8F5E-7F8708D9598E}" type="presOf" srcId="{85FB857F-970B-4C04-9D2A-3C5137FA80EC}" destId="{FAF87AB9-7532-4969-AAE2-9A63AF288951}" srcOrd="0" destOrd="0" presId="urn:microsoft.com/office/officeart/2005/8/layout/vList2"/>
    <dgm:cxn modelId="{4BAA1B90-E5CA-45D0-B2E3-7B8A791FAFC8}" srcId="{85FB857F-970B-4C04-9D2A-3C5137FA80EC}" destId="{F689A826-1DE3-4304-8CB0-F809B69E97D8}" srcOrd="0" destOrd="0" parTransId="{9CFE1778-F6A2-47D3-A591-09F6A8B95385}" sibTransId="{67572DC6-6067-4D0A-88B1-2AB31709C349}"/>
    <dgm:cxn modelId="{E9B3F879-7A6D-4849-A575-3E6D979F4698}" type="presOf" srcId="{F689A826-1DE3-4304-8CB0-F809B69E97D8}" destId="{9279C820-DE07-4B58-8C36-D66191C4AD58}" srcOrd="0" destOrd="0" presId="urn:microsoft.com/office/officeart/2005/8/layout/vList2"/>
    <dgm:cxn modelId="{71260A63-85EE-49CE-9F09-27E047B92270}" type="presParOf" srcId="{FAF87AB9-7532-4969-AAE2-9A63AF288951}" destId="{9279C820-DE07-4B58-8C36-D66191C4AD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B67C12C-4269-4962-99A8-318F04D2A36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F29F63E-8225-4DAF-9C65-12F79D8D6DAA}">
      <dgm:prSet/>
      <dgm:spPr/>
      <dgm:t>
        <a:bodyPr/>
        <a:lstStyle/>
        <a:p>
          <a:pPr rtl="0"/>
          <a:r>
            <a:rPr lang="ru-RU" dirty="0" smtClean="0"/>
            <a:t>Помещения, в котором расположен центр "</a:t>
          </a:r>
          <a:r>
            <a:rPr lang="ru-RU" dirty="0" err="1" smtClean="0"/>
            <a:t>Халтиа</a:t>
          </a:r>
          <a:r>
            <a:rPr lang="ru-RU" dirty="0" smtClean="0"/>
            <a:t>", были спроектированы под руководством архитектора </a:t>
          </a:r>
          <a:r>
            <a:rPr lang="ru-RU" dirty="0" err="1" smtClean="0"/>
            <a:t>Райнера</a:t>
          </a:r>
          <a:r>
            <a:rPr lang="ru-RU" dirty="0" smtClean="0"/>
            <a:t> </a:t>
          </a:r>
          <a:r>
            <a:rPr lang="ru-RU" dirty="0" err="1" smtClean="0"/>
            <a:t>Махламяки</a:t>
          </a:r>
          <a:r>
            <a:rPr lang="ru-RU" dirty="0" smtClean="0"/>
            <a:t>, который как раз и был вдохновлен "Калевалой". С северной стороны здание пристроено к скале, южная стороны выходит на озеро; все его окружение символизирует разнообразие, чистоту и богатство финской природы</a:t>
          </a:r>
          <a:endParaRPr lang="ru-RU" dirty="0"/>
        </a:p>
      </dgm:t>
    </dgm:pt>
    <dgm:pt modelId="{B8643054-5B08-49D7-B9D2-5096898E0301}" type="parTrans" cxnId="{3940E251-DB52-4C71-8469-832697834D3C}">
      <dgm:prSet/>
      <dgm:spPr/>
      <dgm:t>
        <a:bodyPr/>
        <a:lstStyle/>
        <a:p>
          <a:endParaRPr lang="ru-RU"/>
        </a:p>
      </dgm:t>
    </dgm:pt>
    <dgm:pt modelId="{D79D0C6A-7D68-42A5-B577-0DB6B7536C6D}" type="sibTrans" cxnId="{3940E251-DB52-4C71-8469-832697834D3C}">
      <dgm:prSet/>
      <dgm:spPr/>
      <dgm:t>
        <a:bodyPr/>
        <a:lstStyle/>
        <a:p>
          <a:endParaRPr lang="ru-RU"/>
        </a:p>
      </dgm:t>
    </dgm:pt>
    <dgm:pt modelId="{306FB0E1-9236-4022-ABF2-33B4A6F12E3E}" type="pres">
      <dgm:prSet presAssocID="{FB67C12C-4269-4962-99A8-318F04D2A3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AF79A7-7546-46D4-A792-26171194B46D}" type="pres">
      <dgm:prSet presAssocID="{0F29F63E-8225-4DAF-9C65-12F79D8D6D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40E251-DB52-4C71-8469-832697834D3C}" srcId="{FB67C12C-4269-4962-99A8-318F04D2A36F}" destId="{0F29F63E-8225-4DAF-9C65-12F79D8D6DAA}" srcOrd="0" destOrd="0" parTransId="{B8643054-5B08-49D7-B9D2-5096898E0301}" sibTransId="{D79D0C6A-7D68-42A5-B577-0DB6B7536C6D}"/>
    <dgm:cxn modelId="{3A2FD712-1665-4564-99BB-191D3DE055ED}" type="presOf" srcId="{0F29F63E-8225-4DAF-9C65-12F79D8D6DAA}" destId="{19AF79A7-7546-46D4-A792-26171194B46D}" srcOrd="0" destOrd="0" presId="urn:microsoft.com/office/officeart/2005/8/layout/vList2"/>
    <dgm:cxn modelId="{64151E2C-ADF4-4033-9F12-59FE03A65BE0}" type="presOf" srcId="{FB67C12C-4269-4962-99A8-318F04D2A36F}" destId="{306FB0E1-9236-4022-ABF2-33B4A6F12E3E}" srcOrd="0" destOrd="0" presId="urn:microsoft.com/office/officeart/2005/8/layout/vList2"/>
    <dgm:cxn modelId="{08EB9B62-DA72-40E4-BEF0-D166984AFD90}" type="presParOf" srcId="{306FB0E1-9236-4022-ABF2-33B4A6F12E3E}" destId="{19AF79A7-7546-46D4-A792-26171194B4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394BF5-E67B-42B9-B17E-61A11DA88B0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9048F82-930E-4594-A08C-7927B82340C7}">
      <dgm:prSet/>
      <dgm:spPr/>
      <dgm:t>
        <a:bodyPr/>
        <a:lstStyle/>
        <a:p>
          <a:pPr rtl="0"/>
          <a:r>
            <a:rPr lang="ru-RU" dirty="0" smtClean="0"/>
            <a:t>Изучить теоретические основы маркетинга и проектирования турпродукта в экотуризме и разработать новый турпродукт для русскоязычных туристов (на примере национального парка </a:t>
          </a:r>
          <a:r>
            <a:rPr lang="ru-RU" dirty="0" err="1" smtClean="0"/>
            <a:t>Нуксио</a:t>
          </a:r>
          <a:r>
            <a:rPr lang="ru-RU" dirty="0" smtClean="0"/>
            <a:t>,  и  природного центра </a:t>
          </a:r>
          <a:r>
            <a:rPr lang="ru-RU" dirty="0" err="1" smtClean="0"/>
            <a:t>Халтиа</a:t>
          </a:r>
          <a:r>
            <a:rPr lang="ru-RU" dirty="0" smtClean="0"/>
            <a:t>»).</a:t>
          </a:r>
          <a:endParaRPr lang="ru-RU" dirty="0"/>
        </a:p>
      </dgm:t>
    </dgm:pt>
    <dgm:pt modelId="{0CAF858D-134F-46DB-A7AD-95A2451649D2}" type="parTrans" cxnId="{59DD55D9-4B1C-41C7-AA48-CD5CF92236E5}">
      <dgm:prSet/>
      <dgm:spPr/>
      <dgm:t>
        <a:bodyPr/>
        <a:lstStyle/>
        <a:p>
          <a:endParaRPr lang="ru-RU"/>
        </a:p>
      </dgm:t>
    </dgm:pt>
    <dgm:pt modelId="{C8F13C97-E989-48AE-A710-B09491E5C844}" type="sibTrans" cxnId="{59DD55D9-4B1C-41C7-AA48-CD5CF92236E5}">
      <dgm:prSet/>
      <dgm:spPr/>
      <dgm:t>
        <a:bodyPr/>
        <a:lstStyle/>
        <a:p>
          <a:endParaRPr lang="ru-RU"/>
        </a:p>
      </dgm:t>
    </dgm:pt>
    <dgm:pt modelId="{485C3DC3-FEDF-41A8-B4BC-DFA69E38CF01}" type="pres">
      <dgm:prSet presAssocID="{D8394BF5-E67B-42B9-B17E-61A11DA88B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69CDB2-CA56-4406-9580-97BC2B4C67CC}" type="pres">
      <dgm:prSet presAssocID="{79048F82-930E-4594-A08C-7927B82340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FF2274-4089-41E6-9270-8AA6406226CC}" type="presOf" srcId="{79048F82-930E-4594-A08C-7927B82340C7}" destId="{1369CDB2-CA56-4406-9580-97BC2B4C67CC}" srcOrd="0" destOrd="0" presId="urn:microsoft.com/office/officeart/2005/8/layout/vList2"/>
    <dgm:cxn modelId="{59DD55D9-4B1C-41C7-AA48-CD5CF92236E5}" srcId="{D8394BF5-E67B-42B9-B17E-61A11DA88B0E}" destId="{79048F82-930E-4594-A08C-7927B82340C7}" srcOrd="0" destOrd="0" parTransId="{0CAF858D-134F-46DB-A7AD-95A2451649D2}" sibTransId="{C8F13C97-E989-48AE-A710-B09491E5C844}"/>
    <dgm:cxn modelId="{548E4F1C-D336-4F09-81E1-A364CBC20F2C}" type="presOf" srcId="{D8394BF5-E67B-42B9-B17E-61A11DA88B0E}" destId="{485C3DC3-FEDF-41A8-B4BC-DFA69E38CF01}" srcOrd="0" destOrd="0" presId="urn:microsoft.com/office/officeart/2005/8/layout/vList2"/>
    <dgm:cxn modelId="{91819FF6-FC58-48C4-A068-C97F856EF2B8}" type="presParOf" srcId="{485C3DC3-FEDF-41A8-B4BC-DFA69E38CF01}" destId="{1369CDB2-CA56-4406-9580-97BC2B4C67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E9292DC-554B-45C8-8DF6-0B43131B418F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7893EDE-4F61-49A2-AF72-DC46F0A7EE64}">
      <dgm:prSet/>
      <dgm:spPr/>
      <dgm:t>
        <a:bodyPr/>
        <a:lstStyle/>
        <a:p>
          <a:pPr rtl="0"/>
          <a:r>
            <a:rPr lang="ru-RU" smtClean="0"/>
            <a:t>Постоянные выставки:</a:t>
          </a:r>
          <a:endParaRPr lang="ru-RU"/>
        </a:p>
      </dgm:t>
    </dgm:pt>
    <dgm:pt modelId="{88087B88-F497-411C-87A2-1B3BA33F07D1}" type="parTrans" cxnId="{D62AF07E-7A36-456E-B214-F9AFE94B8CAE}">
      <dgm:prSet/>
      <dgm:spPr/>
      <dgm:t>
        <a:bodyPr/>
        <a:lstStyle/>
        <a:p>
          <a:endParaRPr lang="ru-RU"/>
        </a:p>
      </dgm:t>
    </dgm:pt>
    <dgm:pt modelId="{52F137A6-37BA-4CDF-B6AD-079E8E3A36BA}" type="sibTrans" cxnId="{D62AF07E-7A36-456E-B214-F9AFE94B8CAE}">
      <dgm:prSet/>
      <dgm:spPr/>
      <dgm:t>
        <a:bodyPr/>
        <a:lstStyle/>
        <a:p>
          <a:endParaRPr lang="ru-RU"/>
        </a:p>
      </dgm:t>
    </dgm:pt>
    <dgm:pt modelId="{069386EF-2325-47DF-8014-6278ACC6DFBC}">
      <dgm:prSet/>
      <dgm:spPr/>
      <dgm:t>
        <a:bodyPr/>
        <a:lstStyle/>
        <a:p>
          <a:pPr rtl="0"/>
          <a:r>
            <a:rPr lang="ru-RU" smtClean="0"/>
            <a:t>Главная выставка </a:t>
          </a:r>
          <a:endParaRPr lang="ru-RU"/>
        </a:p>
      </dgm:t>
    </dgm:pt>
    <dgm:pt modelId="{C551D598-9B8C-4B24-BE92-611B0ECDB34A}" type="parTrans" cxnId="{7599FC87-8511-4AE7-960F-889CD9E01758}">
      <dgm:prSet/>
      <dgm:spPr/>
      <dgm:t>
        <a:bodyPr/>
        <a:lstStyle/>
        <a:p>
          <a:endParaRPr lang="ru-RU"/>
        </a:p>
      </dgm:t>
    </dgm:pt>
    <dgm:pt modelId="{3218B2AA-6940-4CC8-B659-49623105EBE9}" type="sibTrans" cxnId="{7599FC87-8511-4AE7-960F-889CD9E01758}">
      <dgm:prSet/>
      <dgm:spPr/>
      <dgm:t>
        <a:bodyPr/>
        <a:lstStyle/>
        <a:p>
          <a:endParaRPr lang="ru-RU"/>
        </a:p>
      </dgm:t>
    </dgm:pt>
    <dgm:pt modelId="{7AEBF717-B64E-4675-B6A1-70B0FEAA448A}">
      <dgm:prSet/>
      <dgm:spPr/>
      <dgm:t>
        <a:bodyPr/>
        <a:lstStyle/>
        <a:p>
          <a:pPr rtl="0"/>
          <a:r>
            <a:rPr lang="ru-RU" smtClean="0"/>
            <a:t>«Зеленое кольцо» </a:t>
          </a:r>
          <a:endParaRPr lang="ru-RU"/>
        </a:p>
      </dgm:t>
    </dgm:pt>
    <dgm:pt modelId="{03063026-3AB7-480A-A20E-47D2E6FF479E}" type="parTrans" cxnId="{4766693D-D07D-4B13-B386-21A4725A86BB}">
      <dgm:prSet/>
      <dgm:spPr/>
      <dgm:t>
        <a:bodyPr/>
        <a:lstStyle/>
        <a:p>
          <a:endParaRPr lang="ru-RU"/>
        </a:p>
      </dgm:t>
    </dgm:pt>
    <dgm:pt modelId="{32CB3AF6-8C8D-467B-86A1-51A3B0A5BCC0}" type="sibTrans" cxnId="{4766693D-D07D-4B13-B386-21A4725A86BB}">
      <dgm:prSet/>
      <dgm:spPr/>
      <dgm:t>
        <a:bodyPr/>
        <a:lstStyle/>
        <a:p>
          <a:endParaRPr lang="ru-RU"/>
        </a:p>
      </dgm:t>
    </dgm:pt>
    <dgm:pt modelId="{1AD05347-4EB8-4DCA-ABD7-42D1A1D38032}" type="pres">
      <dgm:prSet presAssocID="{FE9292DC-554B-45C8-8DF6-0B43131B41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ECB480-7D3D-4694-BF01-F586CE306F40}" type="pres">
      <dgm:prSet presAssocID="{27893EDE-4F61-49A2-AF72-DC46F0A7EE64}" presName="linNode" presStyleCnt="0"/>
      <dgm:spPr/>
    </dgm:pt>
    <dgm:pt modelId="{6174D971-7DC8-4776-A7B0-45EE47FC25A1}" type="pres">
      <dgm:prSet presAssocID="{27893EDE-4F61-49A2-AF72-DC46F0A7EE64}" presName="parentText" presStyleLbl="node1" presStyleIdx="0" presStyleCnt="1" custLinFactNeighborX="5035" custLinFactNeighborY="39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21147-9367-408F-9097-640F66DD2F79}" type="pres">
      <dgm:prSet presAssocID="{27893EDE-4F61-49A2-AF72-DC46F0A7EE6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66693D-D07D-4B13-B386-21A4725A86BB}" srcId="{27893EDE-4F61-49A2-AF72-DC46F0A7EE64}" destId="{7AEBF717-B64E-4675-B6A1-70B0FEAA448A}" srcOrd="1" destOrd="0" parTransId="{03063026-3AB7-480A-A20E-47D2E6FF479E}" sibTransId="{32CB3AF6-8C8D-467B-86A1-51A3B0A5BCC0}"/>
    <dgm:cxn modelId="{F97CDEB0-5625-4C91-881B-7B077CCD303F}" type="presOf" srcId="{27893EDE-4F61-49A2-AF72-DC46F0A7EE64}" destId="{6174D971-7DC8-4776-A7B0-45EE47FC25A1}" srcOrd="0" destOrd="0" presId="urn:microsoft.com/office/officeart/2005/8/layout/vList5"/>
    <dgm:cxn modelId="{7928B825-B4F1-42A7-90B6-340EB119A576}" type="presOf" srcId="{069386EF-2325-47DF-8014-6278ACC6DFBC}" destId="{B9221147-9367-408F-9097-640F66DD2F79}" srcOrd="0" destOrd="0" presId="urn:microsoft.com/office/officeart/2005/8/layout/vList5"/>
    <dgm:cxn modelId="{A38B7B7F-9EC8-440E-8820-25BF45443FAD}" type="presOf" srcId="{FE9292DC-554B-45C8-8DF6-0B43131B418F}" destId="{1AD05347-4EB8-4DCA-ABD7-42D1A1D38032}" srcOrd="0" destOrd="0" presId="urn:microsoft.com/office/officeart/2005/8/layout/vList5"/>
    <dgm:cxn modelId="{D62AF07E-7A36-456E-B214-F9AFE94B8CAE}" srcId="{FE9292DC-554B-45C8-8DF6-0B43131B418F}" destId="{27893EDE-4F61-49A2-AF72-DC46F0A7EE64}" srcOrd="0" destOrd="0" parTransId="{88087B88-F497-411C-87A2-1B3BA33F07D1}" sibTransId="{52F137A6-37BA-4CDF-B6AD-079E8E3A36BA}"/>
    <dgm:cxn modelId="{7599FC87-8511-4AE7-960F-889CD9E01758}" srcId="{27893EDE-4F61-49A2-AF72-DC46F0A7EE64}" destId="{069386EF-2325-47DF-8014-6278ACC6DFBC}" srcOrd="0" destOrd="0" parTransId="{C551D598-9B8C-4B24-BE92-611B0ECDB34A}" sibTransId="{3218B2AA-6940-4CC8-B659-49623105EBE9}"/>
    <dgm:cxn modelId="{898DE173-CF4C-459D-B9A2-B24020DDE5C8}" type="presOf" srcId="{7AEBF717-B64E-4675-B6A1-70B0FEAA448A}" destId="{B9221147-9367-408F-9097-640F66DD2F79}" srcOrd="0" destOrd="1" presId="urn:microsoft.com/office/officeart/2005/8/layout/vList5"/>
    <dgm:cxn modelId="{656E1C0A-9AC8-46F7-A0E4-9F21F5386775}" type="presParOf" srcId="{1AD05347-4EB8-4DCA-ABD7-42D1A1D38032}" destId="{28ECB480-7D3D-4694-BF01-F586CE306F40}" srcOrd="0" destOrd="0" presId="urn:microsoft.com/office/officeart/2005/8/layout/vList5"/>
    <dgm:cxn modelId="{B92761A5-78D5-4BCC-85C8-6E065A3DF7A5}" type="presParOf" srcId="{28ECB480-7D3D-4694-BF01-F586CE306F40}" destId="{6174D971-7DC8-4776-A7B0-45EE47FC25A1}" srcOrd="0" destOrd="0" presId="urn:microsoft.com/office/officeart/2005/8/layout/vList5"/>
    <dgm:cxn modelId="{C08C1CBA-770A-4A56-AFA2-2E3378A0ABD3}" type="presParOf" srcId="{28ECB480-7D3D-4694-BF01-F586CE306F40}" destId="{B9221147-9367-408F-9097-640F66DD2F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D250B2F-1827-4B94-887D-E95B9CF2592A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0BBE7F4-7D94-4C6E-B10C-DCFE695AEC94}">
      <dgm:prSet/>
      <dgm:spPr/>
      <dgm:t>
        <a:bodyPr/>
        <a:lstStyle/>
        <a:p>
          <a:pPr rtl="0"/>
          <a:r>
            <a:rPr lang="ru-RU" smtClean="0"/>
            <a:t>Мероприятия, проводимые на территории природного центра Халтиа, разбиты на 9 блоков</a:t>
          </a:r>
          <a:endParaRPr lang="ru-RU"/>
        </a:p>
      </dgm:t>
    </dgm:pt>
    <dgm:pt modelId="{C469B228-85F3-4DD7-B7BC-FA99772D9585}" type="parTrans" cxnId="{AA069FF9-9187-4ABA-B3A8-74F1C1A9319A}">
      <dgm:prSet/>
      <dgm:spPr/>
      <dgm:t>
        <a:bodyPr/>
        <a:lstStyle/>
        <a:p>
          <a:endParaRPr lang="ru-RU"/>
        </a:p>
      </dgm:t>
    </dgm:pt>
    <dgm:pt modelId="{9B952885-BFB4-4E59-94DD-DA202F9001A3}" type="sibTrans" cxnId="{AA069FF9-9187-4ABA-B3A8-74F1C1A9319A}">
      <dgm:prSet/>
      <dgm:spPr/>
      <dgm:t>
        <a:bodyPr/>
        <a:lstStyle/>
        <a:p>
          <a:endParaRPr lang="ru-RU"/>
        </a:p>
      </dgm:t>
    </dgm:pt>
    <dgm:pt modelId="{B3B4A8F6-E9D2-47BC-8670-5E1CBD94FBE7}">
      <dgm:prSet/>
      <dgm:spPr/>
      <dgm:t>
        <a:bodyPr/>
        <a:lstStyle/>
        <a:p>
          <a:pPr rtl="0"/>
          <a:r>
            <a:rPr lang="ru-RU" smtClean="0"/>
            <a:t>Мобильные технологии</a:t>
          </a:r>
          <a:endParaRPr lang="ru-RU"/>
        </a:p>
      </dgm:t>
    </dgm:pt>
    <dgm:pt modelId="{96E2E771-4463-4B14-BDD9-D3562FF01083}" type="parTrans" cxnId="{2C8A9953-11A5-46E1-96DF-BCAA9FA5ACBF}">
      <dgm:prSet/>
      <dgm:spPr/>
      <dgm:t>
        <a:bodyPr/>
        <a:lstStyle/>
        <a:p>
          <a:endParaRPr lang="ru-RU"/>
        </a:p>
      </dgm:t>
    </dgm:pt>
    <dgm:pt modelId="{91C2276E-818F-4B8E-9237-93F594C6D4CC}" type="sibTrans" cxnId="{2C8A9953-11A5-46E1-96DF-BCAA9FA5ACBF}">
      <dgm:prSet/>
      <dgm:spPr/>
      <dgm:t>
        <a:bodyPr/>
        <a:lstStyle/>
        <a:p>
          <a:endParaRPr lang="ru-RU"/>
        </a:p>
      </dgm:t>
    </dgm:pt>
    <dgm:pt modelId="{0F803A28-7EC7-4F6B-BC7B-9162AB13A67A}">
      <dgm:prSet/>
      <dgm:spPr/>
      <dgm:t>
        <a:bodyPr/>
        <a:lstStyle/>
        <a:p>
          <a:pPr rtl="0"/>
          <a:r>
            <a:rPr lang="ru-RU" smtClean="0"/>
            <a:t>Еда и природа</a:t>
          </a:r>
          <a:endParaRPr lang="ru-RU"/>
        </a:p>
      </dgm:t>
    </dgm:pt>
    <dgm:pt modelId="{82720B28-F525-48E4-9434-4F7A5D5B6F18}" type="parTrans" cxnId="{08EBB590-6F97-4902-A323-E8AB3EF8D001}">
      <dgm:prSet/>
      <dgm:spPr/>
      <dgm:t>
        <a:bodyPr/>
        <a:lstStyle/>
        <a:p>
          <a:endParaRPr lang="ru-RU"/>
        </a:p>
      </dgm:t>
    </dgm:pt>
    <dgm:pt modelId="{9958B9B1-E251-4477-8F25-E2C2E4F4CDA8}" type="sibTrans" cxnId="{08EBB590-6F97-4902-A323-E8AB3EF8D001}">
      <dgm:prSet/>
      <dgm:spPr/>
      <dgm:t>
        <a:bodyPr/>
        <a:lstStyle/>
        <a:p>
          <a:endParaRPr lang="ru-RU"/>
        </a:p>
      </dgm:t>
    </dgm:pt>
    <dgm:pt modelId="{BA32629E-A217-4E16-AE3A-4CF6DF674834}">
      <dgm:prSet/>
      <dgm:spPr/>
      <dgm:t>
        <a:bodyPr/>
        <a:lstStyle/>
        <a:p>
          <a:pPr rtl="0"/>
          <a:r>
            <a:rPr lang="ru-RU" smtClean="0"/>
            <a:t>Финская культура и история</a:t>
          </a:r>
          <a:endParaRPr lang="ru-RU"/>
        </a:p>
      </dgm:t>
    </dgm:pt>
    <dgm:pt modelId="{3AFAF736-58BC-4C5F-9000-E4E014EFB134}" type="parTrans" cxnId="{A815F1BC-C125-4DE6-A50A-3B9FE33ED0A6}">
      <dgm:prSet/>
      <dgm:spPr/>
      <dgm:t>
        <a:bodyPr/>
        <a:lstStyle/>
        <a:p>
          <a:endParaRPr lang="ru-RU"/>
        </a:p>
      </dgm:t>
    </dgm:pt>
    <dgm:pt modelId="{5F93F2C0-EAEB-4E6E-8FB4-7B22619B6606}" type="sibTrans" cxnId="{A815F1BC-C125-4DE6-A50A-3B9FE33ED0A6}">
      <dgm:prSet/>
      <dgm:spPr/>
      <dgm:t>
        <a:bodyPr/>
        <a:lstStyle/>
        <a:p>
          <a:endParaRPr lang="ru-RU"/>
        </a:p>
      </dgm:t>
    </dgm:pt>
    <dgm:pt modelId="{C7635E68-017C-43E9-BDE2-3B9BEFFD6D4F}">
      <dgm:prSet/>
      <dgm:spPr/>
      <dgm:t>
        <a:bodyPr/>
        <a:lstStyle/>
        <a:p>
          <a:pPr rtl="0"/>
          <a:r>
            <a:rPr lang="ru-RU" smtClean="0"/>
            <a:t>Наблюдение за природой</a:t>
          </a:r>
          <a:endParaRPr lang="ru-RU"/>
        </a:p>
      </dgm:t>
    </dgm:pt>
    <dgm:pt modelId="{778C26E0-E568-4959-A046-3805738C1AB7}" type="parTrans" cxnId="{A1593D38-C45A-4A69-90C1-92365BB85763}">
      <dgm:prSet/>
      <dgm:spPr/>
      <dgm:t>
        <a:bodyPr/>
        <a:lstStyle/>
        <a:p>
          <a:endParaRPr lang="ru-RU"/>
        </a:p>
      </dgm:t>
    </dgm:pt>
    <dgm:pt modelId="{C7DA2356-CD9F-48D6-88FA-07B079DEBADE}" type="sibTrans" cxnId="{A1593D38-C45A-4A69-90C1-92365BB85763}">
      <dgm:prSet/>
      <dgm:spPr/>
      <dgm:t>
        <a:bodyPr/>
        <a:lstStyle/>
        <a:p>
          <a:endParaRPr lang="ru-RU"/>
        </a:p>
      </dgm:t>
    </dgm:pt>
    <dgm:pt modelId="{E3AB0E36-37C6-4C90-B24A-A41C698A899E}">
      <dgm:prSet/>
      <dgm:spPr/>
      <dgm:t>
        <a:bodyPr/>
        <a:lstStyle/>
        <a:p>
          <a:pPr rtl="0"/>
          <a:r>
            <a:rPr lang="ru-RU" smtClean="0"/>
            <a:t>Здоровье и хорошее самочувствие</a:t>
          </a:r>
          <a:endParaRPr lang="ru-RU"/>
        </a:p>
      </dgm:t>
    </dgm:pt>
    <dgm:pt modelId="{970B6072-DFC4-4492-BC25-C1EBD243A03C}" type="parTrans" cxnId="{17799481-9ED8-4BAD-995D-F105B8876B5C}">
      <dgm:prSet/>
      <dgm:spPr/>
      <dgm:t>
        <a:bodyPr/>
        <a:lstStyle/>
        <a:p>
          <a:endParaRPr lang="ru-RU"/>
        </a:p>
      </dgm:t>
    </dgm:pt>
    <dgm:pt modelId="{414D7D9B-9E7C-40DA-A8B0-B4A16304F297}" type="sibTrans" cxnId="{17799481-9ED8-4BAD-995D-F105B8876B5C}">
      <dgm:prSet/>
      <dgm:spPr/>
      <dgm:t>
        <a:bodyPr/>
        <a:lstStyle/>
        <a:p>
          <a:endParaRPr lang="ru-RU"/>
        </a:p>
      </dgm:t>
    </dgm:pt>
    <dgm:pt modelId="{318754BB-9CDE-44F3-9578-DAF561C6C5B9}">
      <dgm:prSet/>
      <dgm:spPr/>
      <dgm:t>
        <a:bodyPr/>
        <a:lstStyle/>
        <a:p>
          <a:pPr rtl="0"/>
          <a:r>
            <a:rPr lang="ru-RU" smtClean="0"/>
            <a:t>Спорт</a:t>
          </a:r>
          <a:endParaRPr lang="ru-RU"/>
        </a:p>
      </dgm:t>
    </dgm:pt>
    <dgm:pt modelId="{DB44F9B3-7B58-44E6-83DD-A116A2379B3E}" type="parTrans" cxnId="{FD678A0C-5BE8-46A7-9BA0-51D25F0B7664}">
      <dgm:prSet/>
      <dgm:spPr/>
      <dgm:t>
        <a:bodyPr/>
        <a:lstStyle/>
        <a:p>
          <a:endParaRPr lang="ru-RU"/>
        </a:p>
      </dgm:t>
    </dgm:pt>
    <dgm:pt modelId="{ED997BE0-A17E-449B-9D91-BD540F956CBA}" type="sibTrans" cxnId="{FD678A0C-5BE8-46A7-9BA0-51D25F0B7664}">
      <dgm:prSet/>
      <dgm:spPr/>
      <dgm:t>
        <a:bodyPr/>
        <a:lstStyle/>
        <a:p>
          <a:endParaRPr lang="ru-RU"/>
        </a:p>
      </dgm:t>
    </dgm:pt>
    <dgm:pt modelId="{A2A65D82-DA1C-4CEE-AF16-DBA72B17E824}">
      <dgm:prSet/>
      <dgm:spPr/>
      <dgm:t>
        <a:bodyPr/>
        <a:lstStyle/>
        <a:p>
          <a:pPr rtl="0"/>
          <a:r>
            <a:rPr lang="ru-RU" smtClean="0"/>
            <a:t>Тимбилдинг</a:t>
          </a:r>
          <a:endParaRPr lang="ru-RU"/>
        </a:p>
      </dgm:t>
    </dgm:pt>
    <dgm:pt modelId="{E023694E-CFBE-4D73-B6AB-EBBE0A32D50E}" type="parTrans" cxnId="{4F404B31-0CD6-49B2-BF84-A8A3E4102DA3}">
      <dgm:prSet/>
      <dgm:spPr/>
      <dgm:t>
        <a:bodyPr/>
        <a:lstStyle/>
        <a:p>
          <a:endParaRPr lang="ru-RU"/>
        </a:p>
      </dgm:t>
    </dgm:pt>
    <dgm:pt modelId="{EE6D6B75-8BBD-4006-A325-42FEC576966A}" type="sibTrans" cxnId="{4F404B31-0CD6-49B2-BF84-A8A3E4102DA3}">
      <dgm:prSet/>
      <dgm:spPr/>
      <dgm:t>
        <a:bodyPr/>
        <a:lstStyle/>
        <a:p>
          <a:endParaRPr lang="ru-RU"/>
        </a:p>
      </dgm:t>
    </dgm:pt>
    <dgm:pt modelId="{34808746-FAE4-44DF-8993-DB7455F3BF8D}">
      <dgm:prSet/>
      <dgm:spPr/>
      <dgm:t>
        <a:bodyPr/>
        <a:lstStyle/>
        <a:p>
          <a:pPr rtl="0"/>
          <a:r>
            <a:rPr lang="ru-RU" smtClean="0"/>
            <a:t>Лекции</a:t>
          </a:r>
          <a:endParaRPr lang="ru-RU"/>
        </a:p>
      </dgm:t>
    </dgm:pt>
    <dgm:pt modelId="{00C1300B-C889-4A79-A497-9D7643611711}" type="parTrans" cxnId="{B5846EA5-5F8D-489D-8815-EB5C1EE43C37}">
      <dgm:prSet/>
      <dgm:spPr/>
      <dgm:t>
        <a:bodyPr/>
        <a:lstStyle/>
        <a:p>
          <a:endParaRPr lang="ru-RU"/>
        </a:p>
      </dgm:t>
    </dgm:pt>
    <dgm:pt modelId="{3956136A-8228-41F3-BE39-01FC46359169}" type="sibTrans" cxnId="{B5846EA5-5F8D-489D-8815-EB5C1EE43C37}">
      <dgm:prSet/>
      <dgm:spPr/>
      <dgm:t>
        <a:bodyPr/>
        <a:lstStyle/>
        <a:p>
          <a:endParaRPr lang="ru-RU"/>
        </a:p>
      </dgm:t>
    </dgm:pt>
    <dgm:pt modelId="{EF930F0D-578F-43FB-9885-4D00EF14BA54}">
      <dgm:prSet/>
      <dgm:spPr/>
      <dgm:t>
        <a:bodyPr/>
        <a:lstStyle/>
        <a:p>
          <a:pPr rtl="0"/>
          <a:r>
            <a:rPr lang="ru-RU" smtClean="0"/>
            <a:t>Экскурсии</a:t>
          </a:r>
          <a:endParaRPr lang="ru-RU"/>
        </a:p>
      </dgm:t>
    </dgm:pt>
    <dgm:pt modelId="{41166D94-713E-459A-80E3-96BB2ACDC41A}" type="parTrans" cxnId="{110AA346-ABD0-42BB-AD8F-8F379D422558}">
      <dgm:prSet/>
      <dgm:spPr/>
      <dgm:t>
        <a:bodyPr/>
        <a:lstStyle/>
        <a:p>
          <a:endParaRPr lang="ru-RU"/>
        </a:p>
      </dgm:t>
    </dgm:pt>
    <dgm:pt modelId="{F76600D1-3E0A-4436-8EEB-A6693BD0241C}" type="sibTrans" cxnId="{110AA346-ABD0-42BB-AD8F-8F379D422558}">
      <dgm:prSet/>
      <dgm:spPr/>
      <dgm:t>
        <a:bodyPr/>
        <a:lstStyle/>
        <a:p>
          <a:endParaRPr lang="ru-RU"/>
        </a:p>
      </dgm:t>
    </dgm:pt>
    <dgm:pt modelId="{3D2EC833-6D10-44C0-B488-691719F209F5}" type="pres">
      <dgm:prSet presAssocID="{AD250B2F-1827-4B94-887D-E95B9CF259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6081AB-7058-4378-B944-6866D5D1D887}" type="pres">
      <dgm:prSet presAssocID="{40BBE7F4-7D94-4C6E-B10C-DCFE695AEC94}" presName="linNode" presStyleCnt="0"/>
      <dgm:spPr/>
    </dgm:pt>
    <dgm:pt modelId="{2AC4D62D-A257-4A8D-9534-FD695F421821}" type="pres">
      <dgm:prSet presAssocID="{40BBE7F4-7D94-4C6E-B10C-DCFE695AEC9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EDE16-930E-4FF3-8567-7DD7B83D295B}" type="pres">
      <dgm:prSet presAssocID="{40BBE7F4-7D94-4C6E-B10C-DCFE695AEC9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4970CD-11AE-457C-BCC2-D76C6524A7FC}" type="presOf" srcId="{34808746-FAE4-44DF-8993-DB7455F3BF8D}" destId="{875EDE16-930E-4FF3-8567-7DD7B83D295B}" srcOrd="0" destOrd="7" presId="urn:microsoft.com/office/officeart/2005/8/layout/vList5"/>
    <dgm:cxn modelId="{17799481-9ED8-4BAD-995D-F105B8876B5C}" srcId="{40BBE7F4-7D94-4C6E-B10C-DCFE695AEC94}" destId="{E3AB0E36-37C6-4C90-B24A-A41C698A899E}" srcOrd="4" destOrd="0" parTransId="{970B6072-DFC4-4492-BC25-C1EBD243A03C}" sibTransId="{414D7D9B-9E7C-40DA-A8B0-B4A16304F297}"/>
    <dgm:cxn modelId="{1F1270BE-8D0E-4195-AE5C-29AAD16D5A82}" type="presOf" srcId="{EF930F0D-578F-43FB-9885-4D00EF14BA54}" destId="{875EDE16-930E-4FF3-8567-7DD7B83D295B}" srcOrd="0" destOrd="8" presId="urn:microsoft.com/office/officeart/2005/8/layout/vList5"/>
    <dgm:cxn modelId="{C0B1E7B2-C21D-4BF8-8407-08E6ED876A69}" type="presOf" srcId="{A2A65D82-DA1C-4CEE-AF16-DBA72B17E824}" destId="{875EDE16-930E-4FF3-8567-7DD7B83D295B}" srcOrd="0" destOrd="6" presId="urn:microsoft.com/office/officeart/2005/8/layout/vList5"/>
    <dgm:cxn modelId="{6FD7DCDE-BCB4-4F45-875C-44186E622D42}" type="presOf" srcId="{AD250B2F-1827-4B94-887D-E95B9CF2592A}" destId="{3D2EC833-6D10-44C0-B488-691719F209F5}" srcOrd="0" destOrd="0" presId="urn:microsoft.com/office/officeart/2005/8/layout/vList5"/>
    <dgm:cxn modelId="{08EBB590-6F97-4902-A323-E8AB3EF8D001}" srcId="{40BBE7F4-7D94-4C6E-B10C-DCFE695AEC94}" destId="{0F803A28-7EC7-4F6B-BC7B-9162AB13A67A}" srcOrd="1" destOrd="0" parTransId="{82720B28-F525-48E4-9434-4F7A5D5B6F18}" sibTransId="{9958B9B1-E251-4477-8F25-E2C2E4F4CDA8}"/>
    <dgm:cxn modelId="{B5846EA5-5F8D-489D-8815-EB5C1EE43C37}" srcId="{40BBE7F4-7D94-4C6E-B10C-DCFE695AEC94}" destId="{34808746-FAE4-44DF-8993-DB7455F3BF8D}" srcOrd="7" destOrd="0" parTransId="{00C1300B-C889-4A79-A497-9D7643611711}" sibTransId="{3956136A-8228-41F3-BE39-01FC46359169}"/>
    <dgm:cxn modelId="{AA069FF9-9187-4ABA-B3A8-74F1C1A9319A}" srcId="{AD250B2F-1827-4B94-887D-E95B9CF2592A}" destId="{40BBE7F4-7D94-4C6E-B10C-DCFE695AEC94}" srcOrd="0" destOrd="0" parTransId="{C469B228-85F3-4DD7-B7BC-FA99772D9585}" sibTransId="{9B952885-BFB4-4E59-94DD-DA202F9001A3}"/>
    <dgm:cxn modelId="{FD678A0C-5BE8-46A7-9BA0-51D25F0B7664}" srcId="{40BBE7F4-7D94-4C6E-B10C-DCFE695AEC94}" destId="{318754BB-9CDE-44F3-9578-DAF561C6C5B9}" srcOrd="5" destOrd="0" parTransId="{DB44F9B3-7B58-44E6-83DD-A116A2379B3E}" sibTransId="{ED997BE0-A17E-449B-9D91-BD540F956CBA}"/>
    <dgm:cxn modelId="{7A34E700-B132-4DCE-A11C-9CC3DC43AC30}" type="presOf" srcId="{E3AB0E36-37C6-4C90-B24A-A41C698A899E}" destId="{875EDE16-930E-4FF3-8567-7DD7B83D295B}" srcOrd="0" destOrd="4" presId="urn:microsoft.com/office/officeart/2005/8/layout/vList5"/>
    <dgm:cxn modelId="{2C8A9953-11A5-46E1-96DF-BCAA9FA5ACBF}" srcId="{40BBE7F4-7D94-4C6E-B10C-DCFE695AEC94}" destId="{B3B4A8F6-E9D2-47BC-8670-5E1CBD94FBE7}" srcOrd="0" destOrd="0" parTransId="{96E2E771-4463-4B14-BDD9-D3562FF01083}" sibTransId="{91C2276E-818F-4B8E-9237-93F594C6D4CC}"/>
    <dgm:cxn modelId="{AFD1D190-CEC8-46FB-8FDD-BE3402B3FF03}" type="presOf" srcId="{40BBE7F4-7D94-4C6E-B10C-DCFE695AEC94}" destId="{2AC4D62D-A257-4A8D-9534-FD695F421821}" srcOrd="0" destOrd="0" presId="urn:microsoft.com/office/officeart/2005/8/layout/vList5"/>
    <dgm:cxn modelId="{DFD31899-F556-48F2-B921-CF912DA44D5B}" type="presOf" srcId="{BA32629E-A217-4E16-AE3A-4CF6DF674834}" destId="{875EDE16-930E-4FF3-8567-7DD7B83D295B}" srcOrd="0" destOrd="2" presId="urn:microsoft.com/office/officeart/2005/8/layout/vList5"/>
    <dgm:cxn modelId="{A82296F4-17F3-4E04-9A13-8D8323657DC7}" type="presOf" srcId="{318754BB-9CDE-44F3-9578-DAF561C6C5B9}" destId="{875EDE16-930E-4FF3-8567-7DD7B83D295B}" srcOrd="0" destOrd="5" presId="urn:microsoft.com/office/officeart/2005/8/layout/vList5"/>
    <dgm:cxn modelId="{B7F84627-9932-4FF5-8982-1B4149E6F016}" type="presOf" srcId="{B3B4A8F6-E9D2-47BC-8670-5E1CBD94FBE7}" destId="{875EDE16-930E-4FF3-8567-7DD7B83D295B}" srcOrd="0" destOrd="0" presId="urn:microsoft.com/office/officeart/2005/8/layout/vList5"/>
    <dgm:cxn modelId="{C9470014-8D7D-4403-83C2-45B263C2A58F}" type="presOf" srcId="{0F803A28-7EC7-4F6B-BC7B-9162AB13A67A}" destId="{875EDE16-930E-4FF3-8567-7DD7B83D295B}" srcOrd="0" destOrd="1" presId="urn:microsoft.com/office/officeart/2005/8/layout/vList5"/>
    <dgm:cxn modelId="{A1593D38-C45A-4A69-90C1-92365BB85763}" srcId="{40BBE7F4-7D94-4C6E-B10C-DCFE695AEC94}" destId="{C7635E68-017C-43E9-BDE2-3B9BEFFD6D4F}" srcOrd="3" destOrd="0" parTransId="{778C26E0-E568-4959-A046-3805738C1AB7}" sibTransId="{C7DA2356-CD9F-48D6-88FA-07B079DEBADE}"/>
    <dgm:cxn modelId="{110AA346-ABD0-42BB-AD8F-8F379D422558}" srcId="{40BBE7F4-7D94-4C6E-B10C-DCFE695AEC94}" destId="{EF930F0D-578F-43FB-9885-4D00EF14BA54}" srcOrd="8" destOrd="0" parTransId="{41166D94-713E-459A-80E3-96BB2ACDC41A}" sibTransId="{F76600D1-3E0A-4436-8EEB-A6693BD0241C}"/>
    <dgm:cxn modelId="{A815F1BC-C125-4DE6-A50A-3B9FE33ED0A6}" srcId="{40BBE7F4-7D94-4C6E-B10C-DCFE695AEC94}" destId="{BA32629E-A217-4E16-AE3A-4CF6DF674834}" srcOrd="2" destOrd="0" parTransId="{3AFAF736-58BC-4C5F-9000-E4E014EFB134}" sibTransId="{5F93F2C0-EAEB-4E6E-8FB4-7B22619B6606}"/>
    <dgm:cxn modelId="{4F404B31-0CD6-49B2-BF84-A8A3E4102DA3}" srcId="{40BBE7F4-7D94-4C6E-B10C-DCFE695AEC94}" destId="{A2A65D82-DA1C-4CEE-AF16-DBA72B17E824}" srcOrd="6" destOrd="0" parTransId="{E023694E-CFBE-4D73-B6AB-EBBE0A32D50E}" sibTransId="{EE6D6B75-8BBD-4006-A325-42FEC576966A}"/>
    <dgm:cxn modelId="{E67A8AFB-0911-44CF-BB3B-9888A6CA3D37}" type="presOf" srcId="{C7635E68-017C-43E9-BDE2-3B9BEFFD6D4F}" destId="{875EDE16-930E-4FF3-8567-7DD7B83D295B}" srcOrd="0" destOrd="3" presId="urn:microsoft.com/office/officeart/2005/8/layout/vList5"/>
    <dgm:cxn modelId="{DF627215-A86E-40C9-B450-1CBE4B22F06C}" type="presParOf" srcId="{3D2EC833-6D10-44C0-B488-691719F209F5}" destId="{406081AB-7058-4378-B944-6866D5D1D887}" srcOrd="0" destOrd="0" presId="urn:microsoft.com/office/officeart/2005/8/layout/vList5"/>
    <dgm:cxn modelId="{02A83473-F988-460A-ADBF-57453E3090D3}" type="presParOf" srcId="{406081AB-7058-4378-B944-6866D5D1D887}" destId="{2AC4D62D-A257-4A8D-9534-FD695F421821}" srcOrd="0" destOrd="0" presId="urn:microsoft.com/office/officeart/2005/8/layout/vList5"/>
    <dgm:cxn modelId="{686ABCE8-C215-42F0-8A70-78C7D05C712C}" type="presParOf" srcId="{406081AB-7058-4378-B944-6866D5D1D887}" destId="{875EDE16-930E-4FF3-8567-7DD7B83D29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5D63321-55D0-40B4-B6A3-2FC39CAAE2D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AD2C23-708F-4DF7-93AF-DD87D9AC2401}">
      <dgm:prSet custT="1"/>
      <dgm:spPr/>
      <dgm:t>
        <a:bodyPr anchor="ctr"/>
        <a:lstStyle/>
        <a:p>
          <a:pPr rtl="0"/>
          <a:r>
            <a:rPr lang="ru-RU" sz="1400" dirty="0" smtClean="0"/>
            <a:t>11.25 - трансфер от Финляндского вокзала города Санкт-Петербург  на скоростном поезде «Аллегро».</a:t>
          </a:r>
          <a:endParaRPr lang="ru-RU" sz="1400" dirty="0"/>
        </a:p>
      </dgm:t>
    </dgm:pt>
    <dgm:pt modelId="{2DBE1C55-EC75-4CF2-B4D8-6CE720104AD6}" type="parTrans" cxnId="{ED0841FE-9ACD-4861-830E-4E9A4CEB3539}">
      <dgm:prSet/>
      <dgm:spPr/>
      <dgm:t>
        <a:bodyPr/>
        <a:lstStyle/>
        <a:p>
          <a:endParaRPr lang="ru-RU" sz="1400"/>
        </a:p>
      </dgm:t>
    </dgm:pt>
    <dgm:pt modelId="{341081EE-A5D3-4458-8DDF-C2E89F94FBD2}" type="sibTrans" cxnId="{ED0841FE-9ACD-4861-830E-4E9A4CEB3539}">
      <dgm:prSet/>
      <dgm:spPr/>
      <dgm:t>
        <a:bodyPr/>
        <a:lstStyle/>
        <a:p>
          <a:endParaRPr lang="ru-RU" sz="1400"/>
        </a:p>
      </dgm:t>
    </dgm:pt>
    <dgm:pt modelId="{E8A1A50B-DB5E-4FD5-B7D5-30F6D4A60075}">
      <dgm:prSet custT="1"/>
      <dgm:spPr/>
      <dgm:t>
        <a:bodyPr anchor="ctr"/>
        <a:lstStyle/>
        <a:p>
          <a:pPr rtl="0"/>
          <a:r>
            <a:rPr lang="ru-RU" sz="1400" dirty="0" smtClean="0"/>
            <a:t>14:01 –   Прибытие в Хельсинки. Встреча с сопровождающим</a:t>
          </a:r>
          <a:endParaRPr lang="ru-RU" sz="1400" dirty="0"/>
        </a:p>
      </dgm:t>
    </dgm:pt>
    <dgm:pt modelId="{CACD23F1-59E2-40F5-AF45-1E8E6F35AA30}" type="parTrans" cxnId="{E67C9AC3-DF71-45EE-A246-E2A46E16E689}">
      <dgm:prSet/>
      <dgm:spPr/>
      <dgm:t>
        <a:bodyPr/>
        <a:lstStyle/>
        <a:p>
          <a:endParaRPr lang="ru-RU" sz="1400"/>
        </a:p>
      </dgm:t>
    </dgm:pt>
    <dgm:pt modelId="{05225466-62A7-45C5-B9C8-3633AB708740}" type="sibTrans" cxnId="{E67C9AC3-DF71-45EE-A246-E2A46E16E689}">
      <dgm:prSet/>
      <dgm:spPr/>
      <dgm:t>
        <a:bodyPr/>
        <a:lstStyle/>
        <a:p>
          <a:endParaRPr lang="ru-RU" sz="1400"/>
        </a:p>
      </dgm:t>
    </dgm:pt>
    <dgm:pt modelId="{218F8957-0FDE-44B7-991C-C17D558F6C63}">
      <dgm:prSet custT="1"/>
      <dgm:spPr/>
      <dgm:t>
        <a:bodyPr anchor="ctr"/>
        <a:lstStyle/>
        <a:p>
          <a:pPr rtl="0"/>
          <a:r>
            <a:rPr lang="ru-RU" sz="1400" dirty="0" smtClean="0"/>
            <a:t>14:35 – трансфер группы в природный центр «</a:t>
          </a:r>
          <a:r>
            <a:rPr lang="ru-RU" sz="1400" dirty="0" err="1" smtClean="0"/>
            <a:t>Халтиа</a:t>
          </a:r>
          <a:r>
            <a:rPr lang="ru-RU" sz="1400" dirty="0" smtClean="0"/>
            <a:t>» на автобусе вместе с сопровождающим </a:t>
          </a:r>
          <a:endParaRPr lang="ru-RU" sz="1400" dirty="0"/>
        </a:p>
      </dgm:t>
    </dgm:pt>
    <dgm:pt modelId="{62BF084F-2F9E-4F00-87FA-91C3AA9DAC8F}" type="parTrans" cxnId="{317F0E9A-F945-47DD-81E4-B2E5314B3E6C}">
      <dgm:prSet/>
      <dgm:spPr/>
      <dgm:t>
        <a:bodyPr/>
        <a:lstStyle/>
        <a:p>
          <a:endParaRPr lang="ru-RU" sz="1400"/>
        </a:p>
      </dgm:t>
    </dgm:pt>
    <dgm:pt modelId="{6FF85AFD-8A38-485D-860F-F523461087C6}" type="sibTrans" cxnId="{317F0E9A-F945-47DD-81E4-B2E5314B3E6C}">
      <dgm:prSet/>
      <dgm:spPr/>
      <dgm:t>
        <a:bodyPr/>
        <a:lstStyle/>
        <a:p>
          <a:endParaRPr lang="ru-RU" sz="1400"/>
        </a:p>
      </dgm:t>
    </dgm:pt>
    <dgm:pt modelId="{F32B6374-0A0C-4F90-870E-991F1AB0675A}">
      <dgm:prSet custT="1"/>
      <dgm:spPr/>
      <dgm:t>
        <a:bodyPr anchor="ctr"/>
        <a:lstStyle/>
        <a:p>
          <a:pPr rtl="0"/>
          <a:r>
            <a:rPr lang="ru-RU" sz="1400" dirty="0" smtClean="0"/>
            <a:t>15:20 – Прибытие на территорию природного центра «</a:t>
          </a:r>
          <a:r>
            <a:rPr lang="ru-RU" sz="1400" dirty="0" err="1" smtClean="0"/>
            <a:t>Халтиа</a:t>
          </a:r>
          <a:r>
            <a:rPr lang="ru-RU" sz="1400" dirty="0" smtClean="0"/>
            <a:t>», регистрация и заселение в отдельный </a:t>
          </a:r>
          <a:r>
            <a:rPr lang="ru-RU" sz="1400" dirty="0" err="1" smtClean="0"/>
            <a:t>котеджный</a:t>
          </a:r>
          <a:r>
            <a:rPr lang="ru-RU" sz="1400" dirty="0" smtClean="0"/>
            <a:t> домик Спортивного института </a:t>
          </a:r>
          <a:r>
            <a:rPr lang="ru-RU" sz="1400" dirty="0" err="1" smtClean="0"/>
            <a:t>Solvalla</a:t>
          </a:r>
          <a:r>
            <a:rPr lang="ru-RU" sz="1400" dirty="0" smtClean="0"/>
            <a:t>.</a:t>
          </a:r>
          <a:endParaRPr lang="ru-RU" sz="1400" dirty="0"/>
        </a:p>
      </dgm:t>
    </dgm:pt>
    <dgm:pt modelId="{79BEE4D8-9837-4E8D-BCD0-AA898A148DA7}" type="parTrans" cxnId="{601CB479-B139-4262-840F-7867AB8EEA7B}">
      <dgm:prSet/>
      <dgm:spPr/>
      <dgm:t>
        <a:bodyPr/>
        <a:lstStyle/>
        <a:p>
          <a:endParaRPr lang="ru-RU" sz="1400"/>
        </a:p>
      </dgm:t>
    </dgm:pt>
    <dgm:pt modelId="{C7D5DE66-7982-4CB2-AC6F-3C83109D52DF}" type="sibTrans" cxnId="{601CB479-B139-4262-840F-7867AB8EEA7B}">
      <dgm:prSet/>
      <dgm:spPr/>
      <dgm:t>
        <a:bodyPr/>
        <a:lstStyle/>
        <a:p>
          <a:endParaRPr lang="ru-RU" sz="1400"/>
        </a:p>
      </dgm:t>
    </dgm:pt>
    <dgm:pt modelId="{5B7CC25A-911E-48F8-8197-E835EA58AFFF}">
      <dgm:prSet custT="1"/>
      <dgm:spPr/>
      <dgm:t>
        <a:bodyPr anchor="ctr"/>
        <a:lstStyle/>
        <a:p>
          <a:pPr rtl="0"/>
          <a:r>
            <a:rPr lang="ru-RU" sz="1400" dirty="0" smtClean="0"/>
            <a:t>16:40 – Ужин в ресторане природного центра «</a:t>
          </a:r>
          <a:r>
            <a:rPr lang="ru-RU" sz="1400" dirty="0" err="1" smtClean="0"/>
            <a:t>Халтиа</a:t>
          </a:r>
          <a:r>
            <a:rPr lang="ru-RU" sz="1400" dirty="0" smtClean="0"/>
            <a:t>»</a:t>
          </a:r>
          <a:endParaRPr lang="ru-RU" sz="1400" dirty="0"/>
        </a:p>
      </dgm:t>
    </dgm:pt>
    <dgm:pt modelId="{098733A3-9535-47CD-BF8A-DC9FE5886A90}" type="parTrans" cxnId="{6EDBA016-E8A8-4445-9581-5D85024A09C1}">
      <dgm:prSet/>
      <dgm:spPr/>
      <dgm:t>
        <a:bodyPr/>
        <a:lstStyle/>
        <a:p>
          <a:endParaRPr lang="ru-RU" sz="1400"/>
        </a:p>
      </dgm:t>
    </dgm:pt>
    <dgm:pt modelId="{7CC86A5D-2FD9-49D1-A74A-EE3FF08BC7C2}" type="sibTrans" cxnId="{6EDBA016-E8A8-4445-9581-5D85024A09C1}">
      <dgm:prSet/>
      <dgm:spPr/>
      <dgm:t>
        <a:bodyPr/>
        <a:lstStyle/>
        <a:p>
          <a:endParaRPr lang="ru-RU" sz="1400"/>
        </a:p>
      </dgm:t>
    </dgm:pt>
    <dgm:pt modelId="{60CE1D18-357C-4793-8562-ECC7C2068A5A}">
      <dgm:prSet custT="1"/>
      <dgm:spPr/>
      <dgm:t>
        <a:bodyPr anchor="ctr"/>
        <a:lstStyle/>
        <a:p>
          <a:pPr rtl="0"/>
          <a:r>
            <a:rPr lang="ru-RU" sz="1400" dirty="0" smtClean="0"/>
            <a:t>После ужина мини-экскурсия по территории природного центра. Свободное время.</a:t>
          </a:r>
          <a:endParaRPr lang="ru-RU" sz="1400" dirty="0"/>
        </a:p>
      </dgm:t>
    </dgm:pt>
    <dgm:pt modelId="{AA69CC74-58BF-4B1B-9724-D325424E8F9A}" type="parTrans" cxnId="{26BA83C5-B224-4BF8-A83D-3F5E391F703D}">
      <dgm:prSet/>
      <dgm:spPr/>
      <dgm:t>
        <a:bodyPr/>
        <a:lstStyle/>
        <a:p>
          <a:endParaRPr lang="ru-RU" sz="1400"/>
        </a:p>
      </dgm:t>
    </dgm:pt>
    <dgm:pt modelId="{80B9EE40-3BC6-489F-8F4E-8156828B2298}" type="sibTrans" cxnId="{26BA83C5-B224-4BF8-A83D-3F5E391F703D}">
      <dgm:prSet/>
      <dgm:spPr/>
      <dgm:t>
        <a:bodyPr/>
        <a:lstStyle/>
        <a:p>
          <a:endParaRPr lang="ru-RU" sz="1400"/>
        </a:p>
      </dgm:t>
    </dgm:pt>
    <dgm:pt modelId="{C42D3DA3-F498-4B2A-AEF6-AEE0B8904290}" type="pres">
      <dgm:prSet presAssocID="{A5D63321-55D0-40B4-B6A3-2FC39CAAE2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FDDA19-923A-4F23-8651-874BBC1D737D}" type="pres">
      <dgm:prSet presAssocID="{60CE1D18-357C-4793-8562-ECC7C2068A5A}" presName="boxAndChildren" presStyleCnt="0"/>
      <dgm:spPr/>
    </dgm:pt>
    <dgm:pt modelId="{0D2934E5-8258-4CAF-867E-5827418A9729}" type="pres">
      <dgm:prSet presAssocID="{60CE1D18-357C-4793-8562-ECC7C2068A5A}" presName="parentTextBox" presStyleLbl="node1" presStyleIdx="0" presStyleCnt="6"/>
      <dgm:spPr/>
      <dgm:t>
        <a:bodyPr/>
        <a:lstStyle/>
        <a:p>
          <a:endParaRPr lang="ru-RU"/>
        </a:p>
      </dgm:t>
    </dgm:pt>
    <dgm:pt modelId="{90220462-C4B6-4ECB-9957-3A04B7EAF972}" type="pres">
      <dgm:prSet presAssocID="{7CC86A5D-2FD9-49D1-A74A-EE3FF08BC7C2}" presName="sp" presStyleCnt="0"/>
      <dgm:spPr/>
    </dgm:pt>
    <dgm:pt modelId="{96384F52-4FCE-42FB-936D-4593F7C5DE66}" type="pres">
      <dgm:prSet presAssocID="{5B7CC25A-911E-48F8-8197-E835EA58AFFF}" presName="arrowAndChildren" presStyleCnt="0"/>
      <dgm:spPr/>
    </dgm:pt>
    <dgm:pt modelId="{F4085732-94CC-45EB-AB7F-F863816BFAAD}" type="pres">
      <dgm:prSet presAssocID="{5B7CC25A-911E-48F8-8197-E835EA58AFF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1EFD17CB-1985-4474-900D-2CD1C7EA7987}" type="pres">
      <dgm:prSet presAssocID="{C7D5DE66-7982-4CB2-AC6F-3C83109D52DF}" presName="sp" presStyleCnt="0"/>
      <dgm:spPr/>
    </dgm:pt>
    <dgm:pt modelId="{6C61766E-A7D4-4317-ACCF-1786AA60A3D6}" type="pres">
      <dgm:prSet presAssocID="{F32B6374-0A0C-4F90-870E-991F1AB0675A}" presName="arrowAndChildren" presStyleCnt="0"/>
      <dgm:spPr/>
    </dgm:pt>
    <dgm:pt modelId="{4E9F343E-0926-42EF-8DEB-49760CCD9AF7}" type="pres">
      <dgm:prSet presAssocID="{F32B6374-0A0C-4F90-870E-991F1AB0675A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FB620330-98B6-44FE-85B4-5669A74D7B3C}" type="pres">
      <dgm:prSet presAssocID="{6FF85AFD-8A38-485D-860F-F523461087C6}" presName="sp" presStyleCnt="0"/>
      <dgm:spPr/>
    </dgm:pt>
    <dgm:pt modelId="{F8E08631-F50B-4C7C-8226-090B6A459E17}" type="pres">
      <dgm:prSet presAssocID="{218F8957-0FDE-44B7-991C-C17D558F6C63}" presName="arrowAndChildren" presStyleCnt="0"/>
      <dgm:spPr/>
    </dgm:pt>
    <dgm:pt modelId="{8E95EF57-A232-47F1-8CDC-75C4488703FA}" type="pres">
      <dgm:prSet presAssocID="{218F8957-0FDE-44B7-991C-C17D558F6C63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1095DCD0-1AF7-45CC-A83D-701E1E80C7AF}" type="pres">
      <dgm:prSet presAssocID="{05225466-62A7-45C5-B9C8-3633AB708740}" presName="sp" presStyleCnt="0"/>
      <dgm:spPr/>
    </dgm:pt>
    <dgm:pt modelId="{7FA2FCD3-7EF5-472F-854B-BD0CA3FF3179}" type="pres">
      <dgm:prSet presAssocID="{E8A1A50B-DB5E-4FD5-B7D5-30F6D4A60075}" presName="arrowAndChildren" presStyleCnt="0"/>
      <dgm:spPr/>
    </dgm:pt>
    <dgm:pt modelId="{5FC20920-327B-4194-80C9-0122A671655E}" type="pres">
      <dgm:prSet presAssocID="{E8A1A50B-DB5E-4FD5-B7D5-30F6D4A60075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6C322414-BDB2-44E5-AB20-B647E9F3297B}" type="pres">
      <dgm:prSet presAssocID="{341081EE-A5D3-4458-8DDF-C2E89F94FBD2}" presName="sp" presStyleCnt="0"/>
      <dgm:spPr/>
    </dgm:pt>
    <dgm:pt modelId="{1F83707C-D58C-4726-845A-41BE4BBE0A85}" type="pres">
      <dgm:prSet presAssocID="{EFAD2C23-708F-4DF7-93AF-DD87D9AC2401}" presName="arrowAndChildren" presStyleCnt="0"/>
      <dgm:spPr/>
    </dgm:pt>
    <dgm:pt modelId="{A9D0FBA4-833A-4767-A8D3-3364AB84AFE6}" type="pres">
      <dgm:prSet presAssocID="{EFAD2C23-708F-4DF7-93AF-DD87D9AC2401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A724B862-A152-40A6-BF54-3DDB565B1CD2}" type="presOf" srcId="{5B7CC25A-911E-48F8-8197-E835EA58AFFF}" destId="{F4085732-94CC-45EB-AB7F-F863816BFAAD}" srcOrd="0" destOrd="0" presId="urn:microsoft.com/office/officeart/2005/8/layout/process4"/>
    <dgm:cxn modelId="{E67C9AC3-DF71-45EE-A246-E2A46E16E689}" srcId="{A5D63321-55D0-40B4-B6A3-2FC39CAAE2D0}" destId="{E8A1A50B-DB5E-4FD5-B7D5-30F6D4A60075}" srcOrd="1" destOrd="0" parTransId="{CACD23F1-59E2-40F5-AF45-1E8E6F35AA30}" sibTransId="{05225466-62A7-45C5-B9C8-3633AB708740}"/>
    <dgm:cxn modelId="{601CB479-B139-4262-840F-7867AB8EEA7B}" srcId="{A5D63321-55D0-40B4-B6A3-2FC39CAAE2D0}" destId="{F32B6374-0A0C-4F90-870E-991F1AB0675A}" srcOrd="3" destOrd="0" parTransId="{79BEE4D8-9837-4E8D-BCD0-AA898A148DA7}" sibTransId="{C7D5DE66-7982-4CB2-AC6F-3C83109D52DF}"/>
    <dgm:cxn modelId="{22B04034-96DB-40F8-904E-612ED679E33B}" type="presOf" srcId="{60CE1D18-357C-4793-8562-ECC7C2068A5A}" destId="{0D2934E5-8258-4CAF-867E-5827418A9729}" srcOrd="0" destOrd="0" presId="urn:microsoft.com/office/officeart/2005/8/layout/process4"/>
    <dgm:cxn modelId="{67AD93BA-988E-4C46-B04C-813CB379944C}" type="presOf" srcId="{218F8957-0FDE-44B7-991C-C17D558F6C63}" destId="{8E95EF57-A232-47F1-8CDC-75C4488703FA}" srcOrd="0" destOrd="0" presId="urn:microsoft.com/office/officeart/2005/8/layout/process4"/>
    <dgm:cxn modelId="{AE60C9B9-2AD8-4EC4-9421-EAFD82A94E8A}" type="presOf" srcId="{E8A1A50B-DB5E-4FD5-B7D5-30F6D4A60075}" destId="{5FC20920-327B-4194-80C9-0122A671655E}" srcOrd="0" destOrd="0" presId="urn:microsoft.com/office/officeart/2005/8/layout/process4"/>
    <dgm:cxn modelId="{ED0841FE-9ACD-4861-830E-4E9A4CEB3539}" srcId="{A5D63321-55D0-40B4-B6A3-2FC39CAAE2D0}" destId="{EFAD2C23-708F-4DF7-93AF-DD87D9AC2401}" srcOrd="0" destOrd="0" parTransId="{2DBE1C55-EC75-4CF2-B4D8-6CE720104AD6}" sibTransId="{341081EE-A5D3-4458-8DDF-C2E89F94FBD2}"/>
    <dgm:cxn modelId="{36102900-9F6E-4E9C-B22B-C3B7C1CA3941}" type="presOf" srcId="{A5D63321-55D0-40B4-B6A3-2FC39CAAE2D0}" destId="{C42D3DA3-F498-4B2A-AEF6-AEE0B8904290}" srcOrd="0" destOrd="0" presId="urn:microsoft.com/office/officeart/2005/8/layout/process4"/>
    <dgm:cxn modelId="{317F0E9A-F945-47DD-81E4-B2E5314B3E6C}" srcId="{A5D63321-55D0-40B4-B6A3-2FC39CAAE2D0}" destId="{218F8957-0FDE-44B7-991C-C17D558F6C63}" srcOrd="2" destOrd="0" parTransId="{62BF084F-2F9E-4F00-87FA-91C3AA9DAC8F}" sibTransId="{6FF85AFD-8A38-485D-860F-F523461087C6}"/>
    <dgm:cxn modelId="{7C9FE877-15C4-4BFE-97F1-80D9F05DCF9E}" type="presOf" srcId="{F32B6374-0A0C-4F90-870E-991F1AB0675A}" destId="{4E9F343E-0926-42EF-8DEB-49760CCD9AF7}" srcOrd="0" destOrd="0" presId="urn:microsoft.com/office/officeart/2005/8/layout/process4"/>
    <dgm:cxn modelId="{07DE719C-4E23-4426-A347-0C048FD9EC53}" type="presOf" srcId="{EFAD2C23-708F-4DF7-93AF-DD87D9AC2401}" destId="{A9D0FBA4-833A-4767-A8D3-3364AB84AFE6}" srcOrd="0" destOrd="0" presId="urn:microsoft.com/office/officeart/2005/8/layout/process4"/>
    <dgm:cxn modelId="{26BA83C5-B224-4BF8-A83D-3F5E391F703D}" srcId="{A5D63321-55D0-40B4-B6A3-2FC39CAAE2D0}" destId="{60CE1D18-357C-4793-8562-ECC7C2068A5A}" srcOrd="5" destOrd="0" parTransId="{AA69CC74-58BF-4B1B-9724-D325424E8F9A}" sibTransId="{80B9EE40-3BC6-489F-8F4E-8156828B2298}"/>
    <dgm:cxn modelId="{6EDBA016-E8A8-4445-9581-5D85024A09C1}" srcId="{A5D63321-55D0-40B4-B6A3-2FC39CAAE2D0}" destId="{5B7CC25A-911E-48F8-8197-E835EA58AFFF}" srcOrd="4" destOrd="0" parTransId="{098733A3-9535-47CD-BF8A-DC9FE5886A90}" sibTransId="{7CC86A5D-2FD9-49D1-A74A-EE3FF08BC7C2}"/>
    <dgm:cxn modelId="{E68443AF-6CE0-4EA3-91DC-20A9EB3C0843}" type="presParOf" srcId="{C42D3DA3-F498-4B2A-AEF6-AEE0B8904290}" destId="{15FDDA19-923A-4F23-8651-874BBC1D737D}" srcOrd="0" destOrd="0" presId="urn:microsoft.com/office/officeart/2005/8/layout/process4"/>
    <dgm:cxn modelId="{3BD1057D-814B-411E-A4CE-923F3A3515D2}" type="presParOf" srcId="{15FDDA19-923A-4F23-8651-874BBC1D737D}" destId="{0D2934E5-8258-4CAF-867E-5827418A9729}" srcOrd="0" destOrd="0" presId="urn:microsoft.com/office/officeart/2005/8/layout/process4"/>
    <dgm:cxn modelId="{F06DC7D8-3D99-45E7-870B-23704DC6807F}" type="presParOf" srcId="{C42D3DA3-F498-4B2A-AEF6-AEE0B8904290}" destId="{90220462-C4B6-4ECB-9957-3A04B7EAF972}" srcOrd="1" destOrd="0" presId="urn:microsoft.com/office/officeart/2005/8/layout/process4"/>
    <dgm:cxn modelId="{D780602D-009C-4148-9626-7696657C92AC}" type="presParOf" srcId="{C42D3DA3-F498-4B2A-AEF6-AEE0B8904290}" destId="{96384F52-4FCE-42FB-936D-4593F7C5DE66}" srcOrd="2" destOrd="0" presId="urn:microsoft.com/office/officeart/2005/8/layout/process4"/>
    <dgm:cxn modelId="{C98C128C-36F7-4B6A-9431-138789D081D5}" type="presParOf" srcId="{96384F52-4FCE-42FB-936D-4593F7C5DE66}" destId="{F4085732-94CC-45EB-AB7F-F863816BFAAD}" srcOrd="0" destOrd="0" presId="urn:microsoft.com/office/officeart/2005/8/layout/process4"/>
    <dgm:cxn modelId="{198F535D-9596-46C9-A230-DC8342921706}" type="presParOf" srcId="{C42D3DA3-F498-4B2A-AEF6-AEE0B8904290}" destId="{1EFD17CB-1985-4474-900D-2CD1C7EA7987}" srcOrd="3" destOrd="0" presId="urn:microsoft.com/office/officeart/2005/8/layout/process4"/>
    <dgm:cxn modelId="{F4FBE08D-8FD8-4D04-B32A-FA9B6AC94B8C}" type="presParOf" srcId="{C42D3DA3-F498-4B2A-AEF6-AEE0B8904290}" destId="{6C61766E-A7D4-4317-ACCF-1786AA60A3D6}" srcOrd="4" destOrd="0" presId="urn:microsoft.com/office/officeart/2005/8/layout/process4"/>
    <dgm:cxn modelId="{F68AD0A3-0EE1-4384-967E-FA2241982271}" type="presParOf" srcId="{6C61766E-A7D4-4317-ACCF-1786AA60A3D6}" destId="{4E9F343E-0926-42EF-8DEB-49760CCD9AF7}" srcOrd="0" destOrd="0" presId="urn:microsoft.com/office/officeart/2005/8/layout/process4"/>
    <dgm:cxn modelId="{E2B4084F-4A0F-4918-B2CD-4765F51E0CED}" type="presParOf" srcId="{C42D3DA3-F498-4B2A-AEF6-AEE0B8904290}" destId="{FB620330-98B6-44FE-85B4-5669A74D7B3C}" srcOrd="5" destOrd="0" presId="urn:microsoft.com/office/officeart/2005/8/layout/process4"/>
    <dgm:cxn modelId="{2DBABA24-CE07-4C80-BDE2-C0C4A18399CC}" type="presParOf" srcId="{C42D3DA3-F498-4B2A-AEF6-AEE0B8904290}" destId="{F8E08631-F50B-4C7C-8226-090B6A459E17}" srcOrd="6" destOrd="0" presId="urn:microsoft.com/office/officeart/2005/8/layout/process4"/>
    <dgm:cxn modelId="{A48617FA-87DC-41EC-8992-3581A8B826A6}" type="presParOf" srcId="{F8E08631-F50B-4C7C-8226-090B6A459E17}" destId="{8E95EF57-A232-47F1-8CDC-75C4488703FA}" srcOrd="0" destOrd="0" presId="urn:microsoft.com/office/officeart/2005/8/layout/process4"/>
    <dgm:cxn modelId="{8D649573-6516-4813-B7D7-F79C513F73F5}" type="presParOf" srcId="{C42D3DA3-F498-4B2A-AEF6-AEE0B8904290}" destId="{1095DCD0-1AF7-45CC-A83D-701E1E80C7AF}" srcOrd="7" destOrd="0" presId="urn:microsoft.com/office/officeart/2005/8/layout/process4"/>
    <dgm:cxn modelId="{B9EB95EF-D40D-4421-94BF-61A7FD1C71DF}" type="presParOf" srcId="{C42D3DA3-F498-4B2A-AEF6-AEE0B8904290}" destId="{7FA2FCD3-7EF5-472F-854B-BD0CA3FF3179}" srcOrd="8" destOrd="0" presId="urn:microsoft.com/office/officeart/2005/8/layout/process4"/>
    <dgm:cxn modelId="{AB8B156C-23C6-499E-93BC-24376073E17E}" type="presParOf" srcId="{7FA2FCD3-7EF5-472F-854B-BD0CA3FF3179}" destId="{5FC20920-327B-4194-80C9-0122A671655E}" srcOrd="0" destOrd="0" presId="urn:microsoft.com/office/officeart/2005/8/layout/process4"/>
    <dgm:cxn modelId="{11ADC4D8-F106-4978-B4BD-04F3DF6472D2}" type="presParOf" srcId="{C42D3DA3-F498-4B2A-AEF6-AEE0B8904290}" destId="{6C322414-BDB2-44E5-AB20-B647E9F3297B}" srcOrd="9" destOrd="0" presId="urn:microsoft.com/office/officeart/2005/8/layout/process4"/>
    <dgm:cxn modelId="{A21DE1BC-E529-4382-876E-1801EE2B2587}" type="presParOf" srcId="{C42D3DA3-F498-4B2A-AEF6-AEE0B8904290}" destId="{1F83707C-D58C-4726-845A-41BE4BBE0A85}" srcOrd="10" destOrd="0" presId="urn:microsoft.com/office/officeart/2005/8/layout/process4"/>
    <dgm:cxn modelId="{89163902-0172-4F95-BBFE-8A2272B0A12C}" type="presParOf" srcId="{1F83707C-D58C-4726-845A-41BE4BBE0A85}" destId="{A9D0FBA4-833A-4767-A8D3-3364AB84AFE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401CF7F-D8B8-4201-836E-77F5C6CBBCB6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F3B6B09-E800-4703-ABAA-59367A55EC4D}">
      <dgm:prSet custT="1"/>
      <dgm:spPr/>
      <dgm:t>
        <a:bodyPr/>
        <a:lstStyle/>
        <a:p>
          <a:pPr rtl="0"/>
          <a:r>
            <a:rPr lang="ru-RU" sz="1200" dirty="0" smtClean="0"/>
            <a:t>10:00 – Встреча на </a:t>
          </a:r>
          <a:r>
            <a:rPr lang="ru-RU" sz="1200" dirty="0" err="1" smtClean="0"/>
            <a:t>ресепшене</a:t>
          </a:r>
          <a:r>
            <a:rPr lang="ru-RU" sz="1200" dirty="0" smtClean="0"/>
            <a:t> природного центра «</a:t>
          </a:r>
          <a:r>
            <a:rPr lang="ru-RU" sz="1200" dirty="0" err="1" smtClean="0"/>
            <a:t>Халтиа</a:t>
          </a:r>
          <a:r>
            <a:rPr lang="ru-RU" sz="1200" dirty="0" smtClean="0"/>
            <a:t>»</a:t>
          </a:r>
          <a:endParaRPr lang="ru-RU" sz="1200" dirty="0"/>
        </a:p>
      </dgm:t>
    </dgm:pt>
    <dgm:pt modelId="{B0260CF4-26EA-478B-90B7-54579697F786}" type="parTrans" cxnId="{EB9FC1A2-638F-4933-84B1-D715481EB7DC}">
      <dgm:prSet/>
      <dgm:spPr/>
      <dgm:t>
        <a:bodyPr/>
        <a:lstStyle/>
        <a:p>
          <a:endParaRPr lang="ru-RU"/>
        </a:p>
      </dgm:t>
    </dgm:pt>
    <dgm:pt modelId="{1BBF4E88-FEC1-448E-87C1-6AFD2CB49159}" type="sibTrans" cxnId="{EB9FC1A2-638F-4933-84B1-D715481EB7DC}">
      <dgm:prSet/>
      <dgm:spPr/>
      <dgm:t>
        <a:bodyPr/>
        <a:lstStyle/>
        <a:p>
          <a:endParaRPr lang="ru-RU"/>
        </a:p>
      </dgm:t>
    </dgm:pt>
    <dgm:pt modelId="{4C5FC47A-090F-47E8-B694-A91F58CEC6E7}">
      <dgm:prSet custT="1"/>
      <dgm:spPr/>
      <dgm:t>
        <a:bodyPr/>
        <a:lstStyle/>
        <a:p>
          <a:pPr rtl="0"/>
          <a:r>
            <a:rPr lang="ru-RU" sz="1200" dirty="0" smtClean="0"/>
            <a:t>10:10 – Регистрация, аренда снаряжения и встреча с сопровождающим гидом по национальному парку «</a:t>
          </a:r>
          <a:r>
            <a:rPr lang="ru-RU" sz="1200" dirty="0" err="1" smtClean="0"/>
            <a:t>Нууксио</a:t>
          </a:r>
          <a:r>
            <a:rPr lang="ru-RU" sz="1200" dirty="0" smtClean="0"/>
            <a:t>» (туроператор </a:t>
          </a:r>
          <a:r>
            <a:rPr lang="ru-RU" sz="1200" dirty="0" err="1" smtClean="0"/>
            <a:t>Feel</a:t>
          </a:r>
          <a:r>
            <a:rPr lang="ru-RU" sz="1200" dirty="0" smtClean="0"/>
            <a:t> </a:t>
          </a:r>
          <a:r>
            <a:rPr lang="ru-RU" sz="1200" dirty="0" err="1" smtClean="0"/>
            <a:t>the</a:t>
          </a:r>
          <a:r>
            <a:rPr lang="ru-RU" sz="1200" dirty="0" smtClean="0"/>
            <a:t> </a:t>
          </a:r>
          <a:r>
            <a:rPr lang="ru-RU" sz="1200" dirty="0" err="1" smtClean="0"/>
            <a:t>nature</a:t>
          </a:r>
          <a:r>
            <a:rPr lang="ru-RU" sz="1200" dirty="0" smtClean="0"/>
            <a:t>)</a:t>
          </a:r>
          <a:endParaRPr lang="ru-RU" sz="1200" dirty="0"/>
        </a:p>
      </dgm:t>
    </dgm:pt>
    <dgm:pt modelId="{60AE5FE2-3D2F-4A57-B027-3E387D2A9B7C}" type="parTrans" cxnId="{ECCC6BAB-D974-472F-9695-FAC54DFABD32}">
      <dgm:prSet/>
      <dgm:spPr/>
      <dgm:t>
        <a:bodyPr/>
        <a:lstStyle/>
        <a:p>
          <a:endParaRPr lang="ru-RU"/>
        </a:p>
      </dgm:t>
    </dgm:pt>
    <dgm:pt modelId="{79B96D6B-7263-4575-B62F-636B306A28BC}" type="sibTrans" cxnId="{ECCC6BAB-D974-472F-9695-FAC54DFABD32}">
      <dgm:prSet/>
      <dgm:spPr/>
      <dgm:t>
        <a:bodyPr/>
        <a:lstStyle/>
        <a:p>
          <a:endParaRPr lang="ru-RU"/>
        </a:p>
      </dgm:t>
    </dgm:pt>
    <dgm:pt modelId="{C532B18A-46F4-41ED-96A1-F317B2039F07}">
      <dgm:prSet custT="1"/>
      <dgm:spPr/>
      <dgm:t>
        <a:bodyPr/>
        <a:lstStyle/>
        <a:p>
          <a:pPr rtl="0"/>
          <a:r>
            <a:rPr lang="ru-RU" sz="1200" dirty="0" smtClean="0"/>
            <a:t>10:25 – Трансфер группы от природного центра «</a:t>
          </a:r>
          <a:r>
            <a:rPr lang="ru-RU" sz="1200" dirty="0" err="1" smtClean="0"/>
            <a:t>Халтиа</a:t>
          </a:r>
          <a:r>
            <a:rPr lang="ru-RU" sz="1200" dirty="0" smtClean="0"/>
            <a:t>» на транспорте сопровождающего гида до национального парка «</a:t>
          </a:r>
          <a:r>
            <a:rPr lang="ru-RU" sz="1200" dirty="0" err="1" smtClean="0"/>
            <a:t>Нууксио</a:t>
          </a:r>
          <a:r>
            <a:rPr lang="ru-RU" sz="1200" dirty="0" smtClean="0"/>
            <a:t>» </a:t>
          </a:r>
          <a:endParaRPr lang="ru-RU" sz="1200" dirty="0"/>
        </a:p>
      </dgm:t>
    </dgm:pt>
    <dgm:pt modelId="{5EE7F5F3-AFEE-4A43-AF9A-4A41A3A04A24}" type="parTrans" cxnId="{813616C0-487E-444C-9AA2-195CE77F28F5}">
      <dgm:prSet/>
      <dgm:spPr/>
      <dgm:t>
        <a:bodyPr/>
        <a:lstStyle/>
        <a:p>
          <a:endParaRPr lang="ru-RU"/>
        </a:p>
      </dgm:t>
    </dgm:pt>
    <dgm:pt modelId="{CC573510-1D36-43F5-9AFB-B7CAFD4E979C}" type="sibTrans" cxnId="{813616C0-487E-444C-9AA2-195CE77F28F5}">
      <dgm:prSet/>
      <dgm:spPr/>
      <dgm:t>
        <a:bodyPr/>
        <a:lstStyle/>
        <a:p>
          <a:endParaRPr lang="ru-RU"/>
        </a:p>
      </dgm:t>
    </dgm:pt>
    <dgm:pt modelId="{933670B9-0BF7-43E1-8C49-4B5FCAA6B9F6}">
      <dgm:prSet custT="1"/>
      <dgm:spPr/>
      <dgm:t>
        <a:bodyPr/>
        <a:lstStyle/>
        <a:p>
          <a:pPr rtl="0"/>
          <a:r>
            <a:rPr lang="ru-RU" sz="1200" dirty="0" smtClean="0"/>
            <a:t>10:50 – Прибытие в национальный парк</a:t>
          </a:r>
          <a:endParaRPr lang="ru-RU" sz="1200" dirty="0"/>
        </a:p>
      </dgm:t>
    </dgm:pt>
    <dgm:pt modelId="{861A672D-AFB1-4C80-81D9-E292387B1006}" type="parTrans" cxnId="{8165D4FC-9D02-40DC-98E7-FA4034E02522}">
      <dgm:prSet/>
      <dgm:spPr/>
      <dgm:t>
        <a:bodyPr/>
        <a:lstStyle/>
        <a:p>
          <a:endParaRPr lang="ru-RU"/>
        </a:p>
      </dgm:t>
    </dgm:pt>
    <dgm:pt modelId="{6204B315-263C-4CB5-AD4E-1EBAA75C5FE5}" type="sibTrans" cxnId="{8165D4FC-9D02-40DC-98E7-FA4034E02522}">
      <dgm:prSet/>
      <dgm:spPr/>
      <dgm:t>
        <a:bodyPr/>
        <a:lstStyle/>
        <a:p>
          <a:endParaRPr lang="ru-RU"/>
        </a:p>
      </dgm:t>
    </dgm:pt>
    <dgm:pt modelId="{AC9DCC59-C54C-49AA-9FBC-8FA95DC989A9}">
      <dgm:prSet custT="1"/>
      <dgm:spPr/>
      <dgm:t>
        <a:bodyPr/>
        <a:lstStyle/>
        <a:p>
          <a:pPr rtl="0"/>
          <a:r>
            <a:rPr lang="ru-RU" sz="1200" dirty="0" smtClean="0"/>
            <a:t>11:00 – Аренда каноэ и дополнительного снаряжения</a:t>
          </a:r>
          <a:endParaRPr lang="ru-RU" sz="1200" dirty="0"/>
        </a:p>
      </dgm:t>
    </dgm:pt>
    <dgm:pt modelId="{15C1A48F-B985-45D4-BE01-11AC4F74E21F}" type="parTrans" cxnId="{A1D5F7A2-EE4B-4801-A7E1-11A36455D85F}">
      <dgm:prSet/>
      <dgm:spPr/>
      <dgm:t>
        <a:bodyPr/>
        <a:lstStyle/>
        <a:p>
          <a:endParaRPr lang="ru-RU"/>
        </a:p>
      </dgm:t>
    </dgm:pt>
    <dgm:pt modelId="{5EAD3612-154F-4EA6-BD50-C364A2688905}" type="sibTrans" cxnId="{A1D5F7A2-EE4B-4801-A7E1-11A36455D85F}">
      <dgm:prSet/>
      <dgm:spPr/>
      <dgm:t>
        <a:bodyPr/>
        <a:lstStyle/>
        <a:p>
          <a:endParaRPr lang="ru-RU"/>
        </a:p>
      </dgm:t>
    </dgm:pt>
    <dgm:pt modelId="{CAB32CDD-1BA3-4D16-B158-0F8813A21231}">
      <dgm:prSet custT="1"/>
      <dgm:spPr/>
      <dgm:t>
        <a:bodyPr/>
        <a:lstStyle/>
        <a:p>
          <a:pPr rtl="0"/>
          <a:r>
            <a:rPr lang="ru-RU" sz="1200" dirty="0" smtClean="0"/>
            <a:t>11:30 – Водный поход по лесным озерам национального парка (экскурсия проводится на английском языке), обед, чай и кофе включены в программу</a:t>
          </a:r>
          <a:endParaRPr lang="ru-RU" sz="1200" dirty="0"/>
        </a:p>
      </dgm:t>
    </dgm:pt>
    <dgm:pt modelId="{989ABD58-C59C-46B5-A5A9-8DE0570C5872}" type="parTrans" cxnId="{5BD600A6-FA5B-45E5-A622-D073584E27D8}">
      <dgm:prSet/>
      <dgm:spPr/>
      <dgm:t>
        <a:bodyPr/>
        <a:lstStyle/>
        <a:p>
          <a:endParaRPr lang="ru-RU"/>
        </a:p>
      </dgm:t>
    </dgm:pt>
    <dgm:pt modelId="{D8D93ED8-EB7E-48B6-9040-7FFFF7E4B5EE}" type="sibTrans" cxnId="{5BD600A6-FA5B-45E5-A622-D073584E27D8}">
      <dgm:prSet/>
      <dgm:spPr/>
      <dgm:t>
        <a:bodyPr/>
        <a:lstStyle/>
        <a:p>
          <a:endParaRPr lang="ru-RU"/>
        </a:p>
      </dgm:t>
    </dgm:pt>
    <dgm:pt modelId="{C9DE204D-BB3E-4676-B3D1-7034625420EF}">
      <dgm:prSet custT="1"/>
      <dgm:spPr/>
      <dgm:t>
        <a:bodyPr/>
        <a:lstStyle/>
        <a:p>
          <a:pPr rtl="0"/>
          <a:r>
            <a:rPr lang="ru-RU" sz="1200" dirty="0" smtClean="0"/>
            <a:t>14:40 – Возвращение каноэ, встреча с русскоговорящим гидом для пешей прогулки по национальному парку, ужин, чай и кофе включены в программу</a:t>
          </a:r>
          <a:endParaRPr lang="ru-RU" sz="1200" dirty="0"/>
        </a:p>
      </dgm:t>
    </dgm:pt>
    <dgm:pt modelId="{B2C792E5-314C-4286-9BB9-EB2CAC867B26}" type="parTrans" cxnId="{58CCB00E-50EC-4686-9F12-3DA190BB8E0A}">
      <dgm:prSet/>
      <dgm:spPr/>
      <dgm:t>
        <a:bodyPr/>
        <a:lstStyle/>
        <a:p>
          <a:endParaRPr lang="ru-RU"/>
        </a:p>
      </dgm:t>
    </dgm:pt>
    <dgm:pt modelId="{65B6E34C-5194-48B3-97CA-60C98B5D5036}" type="sibTrans" cxnId="{58CCB00E-50EC-4686-9F12-3DA190BB8E0A}">
      <dgm:prSet/>
      <dgm:spPr/>
      <dgm:t>
        <a:bodyPr/>
        <a:lstStyle/>
        <a:p>
          <a:endParaRPr lang="ru-RU"/>
        </a:p>
      </dgm:t>
    </dgm:pt>
    <dgm:pt modelId="{9C303138-52DF-403A-B561-759A90426F41}">
      <dgm:prSet custT="1"/>
      <dgm:spPr/>
      <dgm:t>
        <a:bodyPr/>
        <a:lstStyle/>
        <a:p>
          <a:pPr rtl="0"/>
          <a:r>
            <a:rPr lang="ru-RU" sz="1200" smtClean="0"/>
            <a:t>18:00 – Возвращение на территорию природного центра «Халтиа»</a:t>
          </a:r>
          <a:endParaRPr lang="ru-RU" sz="1200"/>
        </a:p>
      </dgm:t>
    </dgm:pt>
    <dgm:pt modelId="{FC9E3F70-5615-47D7-91A2-B770EF002A90}" type="parTrans" cxnId="{D4586C6C-7701-48E9-B16E-07437C2D0B43}">
      <dgm:prSet/>
      <dgm:spPr/>
      <dgm:t>
        <a:bodyPr/>
        <a:lstStyle/>
        <a:p>
          <a:endParaRPr lang="ru-RU"/>
        </a:p>
      </dgm:t>
    </dgm:pt>
    <dgm:pt modelId="{29E04F1B-D175-4A12-8376-F30043EC1776}" type="sibTrans" cxnId="{D4586C6C-7701-48E9-B16E-07437C2D0B43}">
      <dgm:prSet/>
      <dgm:spPr/>
      <dgm:t>
        <a:bodyPr/>
        <a:lstStyle/>
        <a:p>
          <a:endParaRPr lang="ru-RU"/>
        </a:p>
      </dgm:t>
    </dgm:pt>
    <dgm:pt modelId="{E450A555-7761-4859-864B-CA38FE1133B7}">
      <dgm:prSet custT="1"/>
      <dgm:spPr/>
      <dgm:t>
        <a:bodyPr/>
        <a:lstStyle/>
        <a:p>
          <a:pPr rtl="0"/>
          <a:r>
            <a:rPr lang="ru-RU" sz="1200" dirty="0" smtClean="0"/>
            <a:t>Свободное время.</a:t>
          </a:r>
          <a:endParaRPr lang="ru-RU" sz="1200" dirty="0"/>
        </a:p>
      </dgm:t>
    </dgm:pt>
    <dgm:pt modelId="{688B6E34-BFED-4BF3-89B9-4E18587E5AB0}" type="parTrans" cxnId="{27CEA575-05A0-4144-BB51-41A43245BF19}">
      <dgm:prSet/>
      <dgm:spPr/>
      <dgm:t>
        <a:bodyPr/>
        <a:lstStyle/>
        <a:p>
          <a:endParaRPr lang="ru-RU"/>
        </a:p>
      </dgm:t>
    </dgm:pt>
    <dgm:pt modelId="{ACC472B6-3B69-4A95-BC2C-E42C6FBBFD4F}" type="sibTrans" cxnId="{27CEA575-05A0-4144-BB51-41A43245BF19}">
      <dgm:prSet/>
      <dgm:spPr/>
      <dgm:t>
        <a:bodyPr/>
        <a:lstStyle/>
        <a:p>
          <a:endParaRPr lang="ru-RU"/>
        </a:p>
      </dgm:t>
    </dgm:pt>
    <dgm:pt modelId="{46206D1D-1497-46FC-9DF9-B1F63C843FCC}" type="pres">
      <dgm:prSet presAssocID="{B401CF7F-D8B8-4201-836E-77F5C6CBBC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C85FFE-187C-42AA-AB38-15A59F2B7D23}" type="pres">
      <dgm:prSet presAssocID="{E450A555-7761-4859-864B-CA38FE1133B7}" presName="boxAndChildren" presStyleCnt="0"/>
      <dgm:spPr/>
    </dgm:pt>
    <dgm:pt modelId="{1D6860C3-CEC4-416F-B1AF-A8F183F0DF34}" type="pres">
      <dgm:prSet presAssocID="{E450A555-7761-4859-864B-CA38FE1133B7}" presName="parentTextBox" presStyleLbl="node1" presStyleIdx="0" presStyleCnt="9"/>
      <dgm:spPr/>
      <dgm:t>
        <a:bodyPr/>
        <a:lstStyle/>
        <a:p>
          <a:endParaRPr lang="ru-RU"/>
        </a:p>
      </dgm:t>
    </dgm:pt>
    <dgm:pt modelId="{355B6C6B-0280-46FD-98E7-705A1C94D6AB}" type="pres">
      <dgm:prSet presAssocID="{29E04F1B-D175-4A12-8376-F30043EC1776}" presName="sp" presStyleCnt="0"/>
      <dgm:spPr/>
    </dgm:pt>
    <dgm:pt modelId="{87B9AFA1-23AB-4C04-BE92-C09A8C13048E}" type="pres">
      <dgm:prSet presAssocID="{9C303138-52DF-403A-B561-759A90426F41}" presName="arrowAndChildren" presStyleCnt="0"/>
      <dgm:spPr/>
    </dgm:pt>
    <dgm:pt modelId="{3D09359F-F138-4DE4-BDA6-9B1E601A6764}" type="pres">
      <dgm:prSet presAssocID="{9C303138-52DF-403A-B561-759A90426F41}" presName="parentTextArrow" presStyleLbl="node1" presStyleIdx="1" presStyleCnt="9"/>
      <dgm:spPr/>
      <dgm:t>
        <a:bodyPr/>
        <a:lstStyle/>
        <a:p>
          <a:endParaRPr lang="ru-RU"/>
        </a:p>
      </dgm:t>
    </dgm:pt>
    <dgm:pt modelId="{F34985E1-95D2-4442-9993-542E176B40BF}" type="pres">
      <dgm:prSet presAssocID="{65B6E34C-5194-48B3-97CA-60C98B5D5036}" presName="sp" presStyleCnt="0"/>
      <dgm:spPr/>
    </dgm:pt>
    <dgm:pt modelId="{CA25DDDA-2538-4418-882B-4985731A503D}" type="pres">
      <dgm:prSet presAssocID="{C9DE204D-BB3E-4676-B3D1-7034625420EF}" presName="arrowAndChildren" presStyleCnt="0"/>
      <dgm:spPr/>
    </dgm:pt>
    <dgm:pt modelId="{E93A29C0-FE3A-4533-9FE7-BA1F4DA4643A}" type="pres">
      <dgm:prSet presAssocID="{C9DE204D-BB3E-4676-B3D1-7034625420EF}" presName="parentTextArrow" presStyleLbl="node1" presStyleIdx="2" presStyleCnt="9"/>
      <dgm:spPr/>
      <dgm:t>
        <a:bodyPr/>
        <a:lstStyle/>
        <a:p>
          <a:endParaRPr lang="ru-RU"/>
        </a:p>
      </dgm:t>
    </dgm:pt>
    <dgm:pt modelId="{3BB7DB45-217A-4E75-858B-AC2B3E646E6E}" type="pres">
      <dgm:prSet presAssocID="{D8D93ED8-EB7E-48B6-9040-7FFFF7E4B5EE}" presName="sp" presStyleCnt="0"/>
      <dgm:spPr/>
    </dgm:pt>
    <dgm:pt modelId="{C8821862-47C5-450E-911B-BE4A20376B29}" type="pres">
      <dgm:prSet presAssocID="{CAB32CDD-1BA3-4D16-B158-0F8813A21231}" presName="arrowAndChildren" presStyleCnt="0"/>
      <dgm:spPr/>
    </dgm:pt>
    <dgm:pt modelId="{FA4114A1-3703-41C9-8343-ED3590EE7099}" type="pres">
      <dgm:prSet presAssocID="{CAB32CDD-1BA3-4D16-B158-0F8813A21231}" presName="parentTextArrow" presStyleLbl="node1" presStyleIdx="3" presStyleCnt="9"/>
      <dgm:spPr/>
      <dgm:t>
        <a:bodyPr/>
        <a:lstStyle/>
        <a:p>
          <a:endParaRPr lang="ru-RU"/>
        </a:p>
      </dgm:t>
    </dgm:pt>
    <dgm:pt modelId="{90C0203A-3D5A-4078-9D88-08FCF61511B8}" type="pres">
      <dgm:prSet presAssocID="{5EAD3612-154F-4EA6-BD50-C364A2688905}" presName="sp" presStyleCnt="0"/>
      <dgm:spPr/>
    </dgm:pt>
    <dgm:pt modelId="{F1551612-09B8-44DE-8F7A-4C3686FE96CE}" type="pres">
      <dgm:prSet presAssocID="{AC9DCC59-C54C-49AA-9FBC-8FA95DC989A9}" presName="arrowAndChildren" presStyleCnt="0"/>
      <dgm:spPr/>
    </dgm:pt>
    <dgm:pt modelId="{9A238AE4-1FA3-4129-AD47-FDDA0FC4CAB3}" type="pres">
      <dgm:prSet presAssocID="{AC9DCC59-C54C-49AA-9FBC-8FA95DC989A9}" presName="parentTextArrow" presStyleLbl="node1" presStyleIdx="4" presStyleCnt="9"/>
      <dgm:spPr/>
      <dgm:t>
        <a:bodyPr/>
        <a:lstStyle/>
        <a:p>
          <a:endParaRPr lang="ru-RU"/>
        </a:p>
      </dgm:t>
    </dgm:pt>
    <dgm:pt modelId="{BEF11304-7E9D-4468-8AB0-93E0B671A3B8}" type="pres">
      <dgm:prSet presAssocID="{6204B315-263C-4CB5-AD4E-1EBAA75C5FE5}" presName="sp" presStyleCnt="0"/>
      <dgm:spPr/>
    </dgm:pt>
    <dgm:pt modelId="{35F09004-95B6-44C7-9A59-81E70249A8C1}" type="pres">
      <dgm:prSet presAssocID="{933670B9-0BF7-43E1-8C49-4B5FCAA6B9F6}" presName="arrowAndChildren" presStyleCnt="0"/>
      <dgm:spPr/>
    </dgm:pt>
    <dgm:pt modelId="{E98ACE62-F972-42DF-902E-D51A2ECE69BB}" type="pres">
      <dgm:prSet presAssocID="{933670B9-0BF7-43E1-8C49-4B5FCAA6B9F6}" presName="parentTextArrow" presStyleLbl="node1" presStyleIdx="5" presStyleCnt="9"/>
      <dgm:spPr/>
      <dgm:t>
        <a:bodyPr/>
        <a:lstStyle/>
        <a:p>
          <a:endParaRPr lang="ru-RU"/>
        </a:p>
      </dgm:t>
    </dgm:pt>
    <dgm:pt modelId="{9FF19B30-4805-4E44-B2F4-EC3E604982A7}" type="pres">
      <dgm:prSet presAssocID="{CC573510-1D36-43F5-9AFB-B7CAFD4E979C}" presName="sp" presStyleCnt="0"/>
      <dgm:spPr/>
    </dgm:pt>
    <dgm:pt modelId="{4E2687AE-E39E-4280-BCB1-7D8969EA2279}" type="pres">
      <dgm:prSet presAssocID="{C532B18A-46F4-41ED-96A1-F317B2039F07}" presName="arrowAndChildren" presStyleCnt="0"/>
      <dgm:spPr/>
    </dgm:pt>
    <dgm:pt modelId="{4C04A534-8C6E-4989-8D27-ED4AEA5BB65A}" type="pres">
      <dgm:prSet presAssocID="{C532B18A-46F4-41ED-96A1-F317B2039F07}" presName="parentTextArrow" presStyleLbl="node1" presStyleIdx="6" presStyleCnt="9"/>
      <dgm:spPr/>
      <dgm:t>
        <a:bodyPr/>
        <a:lstStyle/>
        <a:p>
          <a:endParaRPr lang="ru-RU"/>
        </a:p>
      </dgm:t>
    </dgm:pt>
    <dgm:pt modelId="{DE98F8A8-7E37-49B2-9868-66C1743195AF}" type="pres">
      <dgm:prSet presAssocID="{79B96D6B-7263-4575-B62F-636B306A28BC}" presName="sp" presStyleCnt="0"/>
      <dgm:spPr/>
    </dgm:pt>
    <dgm:pt modelId="{E6DF6CA9-F208-4973-9549-D53B6F029F56}" type="pres">
      <dgm:prSet presAssocID="{4C5FC47A-090F-47E8-B694-A91F58CEC6E7}" presName="arrowAndChildren" presStyleCnt="0"/>
      <dgm:spPr/>
    </dgm:pt>
    <dgm:pt modelId="{4B110B34-6D34-47D5-8420-1B25CF614291}" type="pres">
      <dgm:prSet presAssocID="{4C5FC47A-090F-47E8-B694-A91F58CEC6E7}" presName="parentTextArrow" presStyleLbl="node1" presStyleIdx="7" presStyleCnt="9"/>
      <dgm:spPr/>
      <dgm:t>
        <a:bodyPr/>
        <a:lstStyle/>
        <a:p>
          <a:endParaRPr lang="ru-RU"/>
        </a:p>
      </dgm:t>
    </dgm:pt>
    <dgm:pt modelId="{E487C8F5-63DD-4AC0-9D85-A195EA30AEE7}" type="pres">
      <dgm:prSet presAssocID="{1BBF4E88-FEC1-448E-87C1-6AFD2CB49159}" presName="sp" presStyleCnt="0"/>
      <dgm:spPr/>
    </dgm:pt>
    <dgm:pt modelId="{EDD424A0-9832-413D-866A-EC1B160A9827}" type="pres">
      <dgm:prSet presAssocID="{6F3B6B09-E800-4703-ABAA-59367A55EC4D}" presName="arrowAndChildren" presStyleCnt="0"/>
      <dgm:spPr/>
    </dgm:pt>
    <dgm:pt modelId="{6B87A84F-DB02-4174-A88A-25CC6A404A92}" type="pres">
      <dgm:prSet presAssocID="{6F3B6B09-E800-4703-ABAA-59367A55EC4D}" presName="parentTextArrow" presStyleLbl="node1" presStyleIdx="8" presStyleCnt="9"/>
      <dgm:spPr/>
      <dgm:t>
        <a:bodyPr/>
        <a:lstStyle/>
        <a:p>
          <a:endParaRPr lang="ru-RU"/>
        </a:p>
      </dgm:t>
    </dgm:pt>
  </dgm:ptLst>
  <dgm:cxnLst>
    <dgm:cxn modelId="{AF2D852B-1496-496D-AF6C-4EAA7EBEB2C8}" type="presOf" srcId="{6F3B6B09-E800-4703-ABAA-59367A55EC4D}" destId="{6B87A84F-DB02-4174-A88A-25CC6A404A92}" srcOrd="0" destOrd="0" presId="urn:microsoft.com/office/officeart/2005/8/layout/process4"/>
    <dgm:cxn modelId="{D1624E45-3370-4F38-BB1E-5417C1AC3ED5}" type="presOf" srcId="{CAB32CDD-1BA3-4D16-B158-0F8813A21231}" destId="{FA4114A1-3703-41C9-8343-ED3590EE7099}" srcOrd="0" destOrd="0" presId="urn:microsoft.com/office/officeart/2005/8/layout/process4"/>
    <dgm:cxn modelId="{32146792-BB8A-44AC-A236-93CDA50B98DA}" type="presOf" srcId="{C9DE204D-BB3E-4676-B3D1-7034625420EF}" destId="{E93A29C0-FE3A-4533-9FE7-BA1F4DA4643A}" srcOrd="0" destOrd="0" presId="urn:microsoft.com/office/officeart/2005/8/layout/process4"/>
    <dgm:cxn modelId="{27CEA575-05A0-4144-BB51-41A43245BF19}" srcId="{B401CF7F-D8B8-4201-836E-77F5C6CBBCB6}" destId="{E450A555-7761-4859-864B-CA38FE1133B7}" srcOrd="8" destOrd="0" parTransId="{688B6E34-BFED-4BF3-89B9-4E18587E5AB0}" sibTransId="{ACC472B6-3B69-4A95-BC2C-E42C6FBBFD4F}"/>
    <dgm:cxn modelId="{EB7F88B5-4132-48FB-ADAA-D094409FD1DA}" type="presOf" srcId="{C532B18A-46F4-41ED-96A1-F317B2039F07}" destId="{4C04A534-8C6E-4989-8D27-ED4AEA5BB65A}" srcOrd="0" destOrd="0" presId="urn:microsoft.com/office/officeart/2005/8/layout/process4"/>
    <dgm:cxn modelId="{11A9385E-62BD-408D-94B2-5388D585FA47}" type="presOf" srcId="{AC9DCC59-C54C-49AA-9FBC-8FA95DC989A9}" destId="{9A238AE4-1FA3-4129-AD47-FDDA0FC4CAB3}" srcOrd="0" destOrd="0" presId="urn:microsoft.com/office/officeart/2005/8/layout/process4"/>
    <dgm:cxn modelId="{58CCB00E-50EC-4686-9F12-3DA190BB8E0A}" srcId="{B401CF7F-D8B8-4201-836E-77F5C6CBBCB6}" destId="{C9DE204D-BB3E-4676-B3D1-7034625420EF}" srcOrd="6" destOrd="0" parTransId="{B2C792E5-314C-4286-9BB9-EB2CAC867B26}" sibTransId="{65B6E34C-5194-48B3-97CA-60C98B5D5036}"/>
    <dgm:cxn modelId="{95B42FFE-F37C-4AC1-87FD-F7ACCD3D7AFF}" type="presOf" srcId="{E450A555-7761-4859-864B-CA38FE1133B7}" destId="{1D6860C3-CEC4-416F-B1AF-A8F183F0DF34}" srcOrd="0" destOrd="0" presId="urn:microsoft.com/office/officeart/2005/8/layout/process4"/>
    <dgm:cxn modelId="{A1D5F7A2-EE4B-4801-A7E1-11A36455D85F}" srcId="{B401CF7F-D8B8-4201-836E-77F5C6CBBCB6}" destId="{AC9DCC59-C54C-49AA-9FBC-8FA95DC989A9}" srcOrd="4" destOrd="0" parTransId="{15C1A48F-B985-45D4-BE01-11AC4F74E21F}" sibTransId="{5EAD3612-154F-4EA6-BD50-C364A2688905}"/>
    <dgm:cxn modelId="{8A47BA06-6F9F-416E-A15A-871EFFFB931F}" type="presOf" srcId="{4C5FC47A-090F-47E8-B694-A91F58CEC6E7}" destId="{4B110B34-6D34-47D5-8420-1B25CF614291}" srcOrd="0" destOrd="0" presId="urn:microsoft.com/office/officeart/2005/8/layout/process4"/>
    <dgm:cxn modelId="{8165D4FC-9D02-40DC-98E7-FA4034E02522}" srcId="{B401CF7F-D8B8-4201-836E-77F5C6CBBCB6}" destId="{933670B9-0BF7-43E1-8C49-4B5FCAA6B9F6}" srcOrd="3" destOrd="0" parTransId="{861A672D-AFB1-4C80-81D9-E292387B1006}" sibTransId="{6204B315-263C-4CB5-AD4E-1EBAA75C5FE5}"/>
    <dgm:cxn modelId="{ECCC6BAB-D974-472F-9695-FAC54DFABD32}" srcId="{B401CF7F-D8B8-4201-836E-77F5C6CBBCB6}" destId="{4C5FC47A-090F-47E8-B694-A91F58CEC6E7}" srcOrd="1" destOrd="0" parTransId="{60AE5FE2-3D2F-4A57-B027-3E387D2A9B7C}" sibTransId="{79B96D6B-7263-4575-B62F-636B306A28BC}"/>
    <dgm:cxn modelId="{813616C0-487E-444C-9AA2-195CE77F28F5}" srcId="{B401CF7F-D8B8-4201-836E-77F5C6CBBCB6}" destId="{C532B18A-46F4-41ED-96A1-F317B2039F07}" srcOrd="2" destOrd="0" parTransId="{5EE7F5F3-AFEE-4A43-AF9A-4A41A3A04A24}" sibTransId="{CC573510-1D36-43F5-9AFB-B7CAFD4E979C}"/>
    <dgm:cxn modelId="{5BD600A6-FA5B-45E5-A622-D073584E27D8}" srcId="{B401CF7F-D8B8-4201-836E-77F5C6CBBCB6}" destId="{CAB32CDD-1BA3-4D16-B158-0F8813A21231}" srcOrd="5" destOrd="0" parTransId="{989ABD58-C59C-46B5-A5A9-8DE0570C5872}" sibTransId="{D8D93ED8-EB7E-48B6-9040-7FFFF7E4B5EE}"/>
    <dgm:cxn modelId="{8066BA58-99DA-42CC-B507-431131DBD3A6}" type="presOf" srcId="{9C303138-52DF-403A-B561-759A90426F41}" destId="{3D09359F-F138-4DE4-BDA6-9B1E601A6764}" srcOrd="0" destOrd="0" presId="urn:microsoft.com/office/officeart/2005/8/layout/process4"/>
    <dgm:cxn modelId="{D4586C6C-7701-48E9-B16E-07437C2D0B43}" srcId="{B401CF7F-D8B8-4201-836E-77F5C6CBBCB6}" destId="{9C303138-52DF-403A-B561-759A90426F41}" srcOrd="7" destOrd="0" parTransId="{FC9E3F70-5615-47D7-91A2-B770EF002A90}" sibTransId="{29E04F1B-D175-4A12-8376-F30043EC1776}"/>
    <dgm:cxn modelId="{EB9FC1A2-638F-4933-84B1-D715481EB7DC}" srcId="{B401CF7F-D8B8-4201-836E-77F5C6CBBCB6}" destId="{6F3B6B09-E800-4703-ABAA-59367A55EC4D}" srcOrd="0" destOrd="0" parTransId="{B0260CF4-26EA-478B-90B7-54579697F786}" sibTransId="{1BBF4E88-FEC1-448E-87C1-6AFD2CB49159}"/>
    <dgm:cxn modelId="{46AC26B1-A155-4028-8DDA-70AB83FB0AAA}" type="presOf" srcId="{B401CF7F-D8B8-4201-836E-77F5C6CBBCB6}" destId="{46206D1D-1497-46FC-9DF9-B1F63C843FCC}" srcOrd="0" destOrd="0" presId="urn:microsoft.com/office/officeart/2005/8/layout/process4"/>
    <dgm:cxn modelId="{D47EE69A-374A-4D0A-A62A-9FBE4F9BAE28}" type="presOf" srcId="{933670B9-0BF7-43E1-8C49-4B5FCAA6B9F6}" destId="{E98ACE62-F972-42DF-902E-D51A2ECE69BB}" srcOrd="0" destOrd="0" presId="urn:microsoft.com/office/officeart/2005/8/layout/process4"/>
    <dgm:cxn modelId="{EE1BDD11-C846-493E-A4B6-3B3FD21A93DD}" type="presParOf" srcId="{46206D1D-1497-46FC-9DF9-B1F63C843FCC}" destId="{2AC85FFE-187C-42AA-AB38-15A59F2B7D23}" srcOrd="0" destOrd="0" presId="urn:microsoft.com/office/officeart/2005/8/layout/process4"/>
    <dgm:cxn modelId="{84E7F5AA-A9F4-4E01-9E93-245BD1F96E57}" type="presParOf" srcId="{2AC85FFE-187C-42AA-AB38-15A59F2B7D23}" destId="{1D6860C3-CEC4-416F-B1AF-A8F183F0DF34}" srcOrd="0" destOrd="0" presId="urn:microsoft.com/office/officeart/2005/8/layout/process4"/>
    <dgm:cxn modelId="{BB983590-69B6-49DD-9544-D20DA34FDEFC}" type="presParOf" srcId="{46206D1D-1497-46FC-9DF9-B1F63C843FCC}" destId="{355B6C6B-0280-46FD-98E7-705A1C94D6AB}" srcOrd="1" destOrd="0" presId="urn:microsoft.com/office/officeart/2005/8/layout/process4"/>
    <dgm:cxn modelId="{F2F22406-238E-4E6A-890B-84BBD0212540}" type="presParOf" srcId="{46206D1D-1497-46FC-9DF9-B1F63C843FCC}" destId="{87B9AFA1-23AB-4C04-BE92-C09A8C13048E}" srcOrd="2" destOrd="0" presId="urn:microsoft.com/office/officeart/2005/8/layout/process4"/>
    <dgm:cxn modelId="{E2915D65-C629-429C-B249-5FC71142C186}" type="presParOf" srcId="{87B9AFA1-23AB-4C04-BE92-C09A8C13048E}" destId="{3D09359F-F138-4DE4-BDA6-9B1E601A6764}" srcOrd="0" destOrd="0" presId="urn:microsoft.com/office/officeart/2005/8/layout/process4"/>
    <dgm:cxn modelId="{DF048BFB-9067-4122-B014-F08929257043}" type="presParOf" srcId="{46206D1D-1497-46FC-9DF9-B1F63C843FCC}" destId="{F34985E1-95D2-4442-9993-542E176B40BF}" srcOrd="3" destOrd="0" presId="urn:microsoft.com/office/officeart/2005/8/layout/process4"/>
    <dgm:cxn modelId="{26A95BC2-A3A1-40E4-9462-B0C71AA4710C}" type="presParOf" srcId="{46206D1D-1497-46FC-9DF9-B1F63C843FCC}" destId="{CA25DDDA-2538-4418-882B-4985731A503D}" srcOrd="4" destOrd="0" presId="urn:microsoft.com/office/officeart/2005/8/layout/process4"/>
    <dgm:cxn modelId="{8C6C4151-BA0D-43CB-9390-174C2F98B570}" type="presParOf" srcId="{CA25DDDA-2538-4418-882B-4985731A503D}" destId="{E93A29C0-FE3A-4533-9FE7-BA1F4DA4643A}" srcOrd="0" destOrd="0" presId="urn:microsoft.com/office/officeart/2005/8/layout/process4"/>
    <dgm:cxn modelId="{16DFF374-B533-4529-802B-852388A7F0A1}" type="presParOf" srcId="{46206D1D-1497-46FC-9DF9-B1F63C843FCC}" destId="{3BB7DB45-217A-4E75-858B-AC2B3E646E6E}" srcOrd="5" destOrd="0" presId="urn:microsoft.com/office/officeart/2005/8/layout/process4"/>
    <dgm:cxn modelId="{BE193E28-307A-4C1E-AA20-40785DC3194D}" type="presParOf" srcId="{46206D1D-1497-46FC-9DF9-B1F63C843FCC}" destId="{C8821862-47C5-450E-911B-BE4A20376B29}" srcOrd="6" destOrd="0" presId="urn:microsoft.com/office/officeart/2005/8/layout/process4"/>
    <dgm:cxn modelId="{EC46B5FB-E2F1-46AA-B65C-09A432F65339}" type="presParOf" srcId="{C8821862-47C5-450E-911B-BE4A20376B29}" destId="{FA4114A1-3703-41C9-8343-ED3590EE7099}" srcOrd="0" destOrd="0" presId="urn:microsoft.com/office/officeart/2005/8/layout/process4"/>
    <dgm:cxn modelId="{77A7BA6D-AA02-4CFE-910A-98AE336969A1}" type="presParOf" srcId="{46206D1D-1497-46FC-9DF9-B1F63C843FCC}" destId="{90C0203A-3D5A-4078-9D88-08FCF61511B8}" srcOrd="7" destOrd="0" presId="urn:microsoft.com/office/officeart/2005/8/layout/process4"/>
    <dgm:cxn modelId="{EBA8BAD3-BFD1-4385-B7EB-922B90838928}" type="presParOf" srcId="{46206D1D-1497-46FC-9DF9-B1F63C843FCC}" destId="{F1551612-09B8-44DE-8F7A-4C3686FE96CE}" srcOrd="8" destOrd="0" presId="urn:microsoft.com/office/officeart/2005/8/layout/process4"/>
    <dgm:cxn modelId="{1CB6FD0E-9F0A-4D28-BAD7-CB808A5CF1BF}" type="presParOf" srcId="{F1551612-09B8-44DE-8F7A-4C3686FE96CE}" destId="{9A238AE4-1FA3-4129-AD47-FDDA0FC4CAB3}" srcOrd="0" destOrd="0" presId="urn:microsoft.com/office/officeart/2005/8/layout/process4"/>
    <dgm:cxn modelId="{9555CAA4-C9D5-482C-B174-659562BE3B32}" type="presParOf" srcId="{46206D1D-1497-46FC-9DF9-B1F63C843FCC}" destId="{BEF11304-7E9D-4468-8AB0-93E0B671A3B8}" srcOrd="9" destOrd="0" presId="urn:microsoft.com/office/officeart/2005/8/layout/process4"/>
    <dgm:cxn modelId="{604EE4DF-053C-4EDD-8478-14CBB62E2767}" type="presParOf" srcId="{46206D1D-1497-46FC-9DF9-B1F63C843FCC}" destId="{35F09004-95B6-44C7-9A59-81E70249A8C1}" srcOrd="10" destOrd="0" presId="urn:microsoft.com/office/officeart/2005/8/layout/process4"/>
    <dgm:cxn modelId="{7EBDCCB8-B6A3-4DBD-8296-5812259E119F}" type="presParOf" srcId="{35F09004-95B6-44C7-9A59-81E70249A8C1}" destId="{E98ACE62-F972-42DF-902E-D51A2ECE69BB}" srcOrd="0" destOrd="0" presId="urn:microsoft.com/office/officeart/2005/8/layout/process4"/>
    <dgm:cxn modelId="{09C97221-7A13-4C75-82EF-11048DC324CB}" type="presParOf" srcId="{46206D1D-1497-46FC-9DF9-B1F63C843FCC}" destId="{9FF19B30-4805-4E44-B2F4-EC3E604982A7}" srcOrd="11" destOrd="0" presId="urn:microsoft.com/office/officeart/2005/8/layout/process4"/>
    <dgm:cxn modelId="{B1E69329-F6DA-4503-9FFA-8315D144EAEA}" type="presParOf" srcId="{46206D1D-1497-46FC-9DF9-B1F63C843FCC}" destId="{4E2687AE-E39E-4280-BCB1-7D8969EA2279}" srcOrd="12" destOrd="0" presId="urn:microsoft.com/office/officeart/2005/8/layout/process4"/>
    <dgm:cxn modelId="{0013F256-8D86-4AD1-83EA-F8EC701F1E7D}" type="presParOf" srcId="{4E2687AE-E39E-4280-BCB1-7D8969EA2279}" destId="{4C04A534-8C6E-4989-8D27-ED4AEA5BB65A}" srcOrd="0" destOrd="0" presId="urn:microsoft.com/office/officeart/2005/8/layout/process4"/>
    <dgm:cxn modelId="{E6F4966B-AFE1-4B6B-8DF2-051F2A3F9208}" type="presParOf" srcId="{46206D1D-1497-46FC-9DF9-B1F63C843FCC}" destId="{DE98F8A8-7E37-49B2-9868-66C1743195AF}" srcOrd="13" destOrd="0" presId="urn:microsoft.com/office/officeart/2005/8/layout/process4"/>
    <dgm:cxn modelId="{40990C3B-C4CA-4979-AF0E-12B8AD80C21A}" type="presParOf" srcId="{46206D1D-1497-46FC-9DF9-B1F63C843FCC}" destId="{E6DF6CA9-F208-4973-9549-D53B6F029F56}" srcOrd="14" destOrd="0" presId="urn:microsoft.com/office/officeart/2005/8/layout/process4"/>
    <dgm:cxn modelId="{401C49EA-BF16-4914-958D-018AABC60053}" type="presParOf" srcId="{E6DF6CA9-F208-4973-9549-D53B6F029F56}" destId="{4B110B34-6D34-47D5-8420-1B25CF614291}" srcOrd="0" destOrd="0" presId="urn:microsoft.com/office/officeart/2005/8/layout/process4"/>
    <dgm:cxn modelId="{3BD5F9A1-E743-4B34-B50D-1D77B9ACEC62}" type="presParOf" srcId="{46206D1D-1497-46FC-9DF9-B1F63C843FCC}" destId="{E487C8F5-63DD-4AC0-9D85-A195EA30AEE7}" srcOrd="15" destOrd="0" presId="urn:microsoft.com/office/officeart/2005/8/layout/process4"/>
    <dgm:cxn modelId="{E5CC06D5-3CD6-48F6-A590-4DDBB38C2342}" type="presParOf" srcId="{46206D1D-1497-46FC-9DF9-B1F63C843FCC}" destId="{EDD424A0-9832-413D-866A-EC1B160A9827}" srcOrd="16" destOrd="0" presId="urn:microsoft.com/office/officeart/2005/8/layout/process4"/>
    <dgm:cxn modelId="{2F75F3DE-67F2-421E-8AF9-9D779CA3614C}" type="presParOf" srcId="{EDD424A0-9832-413D-866A-EC1B160A9827}" destId="{6B87A84F-DB02-4174-A88A-25CC6A404A9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A7B46DF-F9CB-4157-9852-44EA48926452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E40B4A-713C-4636-866E-E5A8A7BF6751}">
      <dgm:prSet/>
      <dgm:spPr/>
      <dgm:t>
        <a:bodyPr/>
        <a:lstStyle/>
        <a:p>
          <a:pPr rtl="0"/>
          <a:r>
            <a:rPr lang="ru-RU" dirty="0" smtClean="0"/>
            <a:t>13:45 – Трансфер от природного центра «</a:t>
          </a:r>
          <a:r>
            <a:rPr lang="ru-RU" dirty="0" err="1" smtClean="0"/>
            <a:t>Халтиа</a:t>
          </a:r>
          <a:r>
            <a:rPr lang="ru-RU" dirty="0" smtClean="0"/>
            <a:t>» до Хельсинки (Автовокзал </a:t>
          </a:r>
          <a:r>
            <a:rPr lang="ru-RU" dirty="0" err="1" smtClean="0"/>
            <a:t>Kamppi</a:t>
          </a:r>
          <a:r>
            <a:rPr lang="ru-RU" dirty="0" smtClean="0"/>
            <a:t>) автобусе транспорте вместе с сопровождающим.</a:t>
          </a:r>
          <a:endParaRPr lang="ru-RU" dirty="0"/>
        </a:p>
      </dgm:t>
    </dgm:pt>
    <dgm:pt modelId="{786F2493-C291-4849-A3CF-BF3773DC699B}" type="parTrans" cxnId="{6ED71637-E39B-40B2-9694-90A3FFD19AED}">
      <dgm:prSet/>
      <dgm:spPr/>
      <dgm:t>
        <a:bodyPr/>
        <a:lstStyle/>
        <a:p>
          <a:endParaRPr lang="ru-RU"/>
        </a:p>
      </dgm:t>
    </dgm:pt>
    <dgm:pt modelId="{3FB16EC5-9C46-40B3-82F8-A165521A6C87}" type="sibTrans" cxnId="{6ED71637-E39B-40B2-9694-90A3FFD19AED}">
      <dgm:prSet/>
      <dgm:spPr/>
      <dgm:t>
        <a:bodyPr/>
        <a:lstStyle/>
        <a:p>
          <a:endParaRPr lang="ru-RU"/>
        </a:p>
      </dgm:t>
    </dgm:pt>
    <dgm:pt modelId="{44D63793-C9FE-43C7-8690-0D5BBD8023DF}">
      <dgm:prSet/>
      <dgm:spPr/>
      <dgm:t>
        <a:bodyPr/>
        <a:lstStyle/>
        <a:p>
          <a:pPr rtl="0"/>
          <a:r>
            <a:rPr lang="ru-RU" dirty="0" smtClean="0"/>
            <a:t>15:00 – Трансфер от автовокзала </a:t>
          </a:r>
          <a:r>
            <a:rPr lang="ru-RU" dirty="0" err="1" smtClean="0"/>
            <a:t>Kamppi</a:t>
          </a:r>
          <a:r>
            <a:rPr lang="ru-RU" dirty="0" smtClean="0"/>
            <a:t> до Санкт-Петербурга (Обводный канал) на автобусе класса люкс </a:t>
          </a:r>
          <a:r>
            <a:rPr lang="ru-RU" dirty="0" err="1" smtClean="0"/>
            <a:t>Lux</a:t>
          </a:r>
          <a:r>
            <a:rPr lang="ru-RU" dirty="0" smtClean="0"/>
            <a:t> </a:t>
          </a:r>
          <a:r>
            <a:rPr lang="ru-RU" dirty="0" err="1" smtClean="0"/>
            <a:t>Express</a:t>
          </a:r>
          <a:endParaRPr lang="ru-RU" dirty="0"/>
        </a:p>
      </dgm:t>
    </dgm:pt>
    <dgm:pt modelId="{9F1945A3-AF95-4632-9FC2-D0372B06C942}" type="parTrans" cxnId="{97A962F5-819F-4450-82C2-6534B0B4B8AA}">
      <dgm:prSet/>
      <dgm:spPr/>
      <dgm:t>
        <a:bodyPr/>
        <a:lstStyle/>
        <a:p>
          <a:endParaRPr lang="ru-RU"/>
        </a:p>
      </dgm:t>
    </dgm:pt>
    <dgm:pt modelId="{D073A692-C6CC-4348-9693-9C1C716745B4}" type="sibTrans" cxnId="{97A962F5-819F-4450-82C2-6534B0B4B8AA}">
      <dgm:prSet/>
      <dgm:spPr/>
      <dgm:t>
        <a:bodyPr/>
        <a:lstStyle/>
        <a:p>
          <a:endParaRPr lang="ru-RU"/>
        </a:p>
      </dgm:t>
    </dgm:pt>
    <dgm:pt modelId="{3961B8A5-6FCF-451C-9481-F9D55AA81137}" type="pres">
      <dgm:prSet presAssocID="{2A7B46DF-F9CB-4157-9852-44EA489264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E9AAE6-3ED5-4FD7-B493-6D3245B9FE68}" type="pres">
      <dgm:prSet presAssocID="{44D63793-C9FE-43C7-8690-0D5BBD8023DF}" presName="boxAndChildren" presStyleCnt="0"/>
      <dgm:spPr/>
    </dgm:pt>
    <dgm:pt modelId="{3C6C1BB5-5DA7-4BE4-A026-3FEE87257641}" type="pres">
      <dgm:prSet presAssocID="{44D63793-C9FE-43C7-8690-0D5BBD8023DF}" presName="parentTextBox" presStyleLbl="node1" presStyleIdx="0" presStyleCnt="2"/>
      <dgm:spPr/>
      <dgm:t>
        <a:bodyPr/>
        <a:lstStyle/>
        <a:p>
          <a:endParaRPr lang="ru-RU"/>
        </a:p>
      </dgm:t>
    </dgm:pt>
    <dgm:pt modelId="{768CBB1B-A108-4792-A067-EEB5BFD9CA75}" type="pres">
      <dgm:prSet presAssocID="{3FB16EC5-9C46-40B3-82F8-A165521A6C87}" presName="sp" presStyleCnt="0"/>
      <dgm:spPr/>
    </dgm:pt>
    <dgm:pt modelId="{77B91204-4626-44A1-886B-5403255ADE78}" type="pres">
      <dgm:prSet presAssocID="{74E40B4A-713C-4636-866E-E5A8A7BF6751}" presName="arrowAndChildren" presStyleCnt="0"/>
      <dgm:spPr/>
    </dgm:pt>
    <dgm:pt modelId="{82213BAD-B77B-49C2-A98E-A582B9262DBB}" type="pres">
      <dgm:prSet presAssocID="{74E40B4A-713C-4636-866E-E5A8A7BF6751}" presName="parentTextArrow" presStyleLbl="node1" presStyleIdx="1" presStyleCnt="2" custLinFactNeighborX="-372" custLinFactNeighborY="-6915"/>
      <dgm:spPr/>
      <dgm:t>
        <a:bodyPr/>
        <a:lstStyle/>
        <a:p>
          <a:endParaRPr lang="ru-RU"/>
        </a:p>
      </dgm:t>
    </dgm:pt>
  </dgm:ptLst>
  <dgm:cxnLst>
    <dgm:cxn modelId="{38A552A8-80F9-4C92-97DC-274C227459ED}" type="presOf" srcId="{2A7B46DF-F9CB-4157-9852-44EA48926452}" destId="{3961B8A5-6FCF-451C-9481-F9D55AA81137}" srcOrd="0" destOrd="0" presId="urn:microsoft.com/office/officeart/2005/8/layout/process4"/>
    <dgm:cxn modelId="{2F157DA3-0F0D-4DCA-B684-8B5A3C2A168C}" type="presOf" srcId="{74E40B4A-713C-4636-866E-E5A8A7BF6751}" destId="{82213BAD-B77B-49C2-A98E-A582B9262DBB}" srcOrd="0" destOrd="0" presId="urn:microsoft.com/office/officeart/2005/8/layout/process4"/>
    <dgm:cxn modelId="{6ED71637-E39B-40B2-9694-90A3FFD19AED}" srcId="{2A7B46DF-F9CB-4157-9852-44EA48926452}" destId="{74E40B4A-713C-4636-866E-E5A8A7BF6751}" srcOrd="0" destOrd="0" parTransId="{786F2493-C291-4849-A3CF-BF3773DC699B}" sibTransId="{3FB16EC5-9C46-40B3-82F8-A165521A6C87}"/>
    <dgm:cxn modelId="{97A962F5-819F-4450-82C2-6534B0B4B8AA}" srcId="{2A7B46DF-F9CB-4157-9852-44EA48926452}" destId="{44D63793-C9FE-43C7-8690-0D5BBD8023DF}" srcOrd="1" destOrd="0" parTransId="{9F1945A3-AF95-4632-9FC2-D0372B06C942}" sibTransId="{D073A692-C6CC-4348-9693-9C1C716745B4}"/>
    <dgm:cxn modelId="{3E6593CC-33B2-4095-8D50-A82339285959}" type="presOf" srcId="{44D63793-C9FE-43C7-8690-0D5BBD8023DF}" destId="{3C6C1BB5-5DA7-4BE4-A026-3FEE87257641}" srcOrd="0" destOrd="0" presId="urn:microsoft.com/office/officeart/2005/8/layout/process4"/>
    <dgm:cxn modelId="{690CDCB9-ADBA-4D16-8EAF-614411CB141A}" type="presParOf" srcId="{3961B8A5-6FCF-451C-9481-F9D55AA81137}" destId="{EBE9AAE6-3ED5-4FD7-B493-6D3245B9FE68}" srcOrd="0" destOrd="0" presId="urn:microsoft.com/office/officeart/2005/8/layout/process4"/>
    <dgm:cxn modelId="{ECD07C9A-8D96-4E2B-A4C6-A905403F8BDE}" type="presParOf" srcId="{EBE9AAE6-3ED5-4FD7-B493-6D3245B9FE68}" destId="{3C6C1BB5-5DA7-4BE4-A026-3FEE87257641}" srcOrd="0" destOrd="0" presId="urn:microsoft.com/office/officeart/2005/8/layout/process4"/>
    <dgm:cxn modelId="{CB96A582-8A15-4E6C-AB1C-5C31B9D4E834}" type="presParOf" srcId="{3961B8A5-6FCF-451C-9481-F9D55AA81137}" destId="{768CBB1B-A108-4792-A067-EEB5BFD9CA75}" srcOrd="1" destOrd="0" presId="urn:microsoft.com/office/officeart/2005/8/layout/process4"/>
    <dgm:cxn modelId="{A22BAD78-5507-40A5-ABFA-C5202F34CD6A}" type="presParOf" srcId="{3961B8A5-6FCF-451C-9481-F9D55AA81137}" destId="{77B91204-4626-44A1-886B-5403255ADE78}" srcOrd="2" destOrd="0" presId="urn:microsoft.com/office/officeart/2005/8/layout/process4"/>
    <dgm:cxn modelId="{1992BF9E-083C-449D-BEAE-D3DA5822B4BD}" type="presParOf" srcId="{77B91204-4626-44A1-886B-5403255ADE78}" destId="{82213BAD-B77B-49C2-A98E-A582B9262DB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F4F6245-4CEC-4924-B6EA-2D245ABC1FA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3DA87B-5AA7-40AC-B490-88ECDBE5E1D0}">
      <dgm:prSet/>
      <dgm:spPr/>
      <dgm:t>
        <a:bodyPr/>
        <a:lstStyle/>
        <a:p>
          <a:pPr rtl="0"/>
          <a:r>
            <a:rPr lang="en-US" b="1" smtClean="0"/>
            <a:t>S </a:t>
          </a:r>
          <a:r>
            <a:rPr lang="en-US" smtClean="0"/>
            <a:t>   –</a:t>
          </a:r>
          <a:r>
            <a:rPr lang="ru-RU" smtClean="0"/>
            <a:t> Развитость экосреды и инфраструктры экотуризма</a:t>
          </a:r>
          <a:endParaRPr lang="ru-RU"/>
        </a:p>
      </dgm:t>
    </dgm:pt>
    <dgm:pt modelId="{B439EF56-F38E-4902-851D-6203506BC049}" type="parTrans" cxnId="{E0022A36-EDC1-4719-8709-804980B5232A}">
      <dgm:prSet/>
      <dgm:spPr/>
      <dgm:t>
        <a:bodyPr/>
        <a:lstStyle/>
        <a:p>
          <a:endParaRPr lang="ru-RU"/>
        </a:p>
      </dgm:t>
    </dgm:pt>
    <dgm:pt modelId="{BF1B8B73-288B-40C4-A7AC-3E218F9470E0}" type="sibTrans" cxnId="{E0022A36-EDC1-4719-8709-804980B5232A}">
      <dgm:prSet/>
      <dgm:spPr/>
      <dgm:t>
        <a:bodyPr/>
        <a:lstStyle/>
        <a:p>
          <a:endParaRPr lang="ru-RU"/>
        </a:p>
      </dgm:t>
    </dgm:pt>
    <dgm:pt modelId="{FBE4E978-F9BC-4BD2-921C-8D3344E2FFEB}">
      <dgm:prSet/>
      <dgm:spPr/>
      <dgm:t>
        <a:bodyPr/>
        <a:lstStyle/>
        <a:p>
          <a:pPr rtl="0"/>
          <a:r>
            <a:rPr lang="en-US" b="1" dirty="0" smtClean="0"/>
            <a:t>W  </a:t>
          </a:r>
          <a:r>
            <a:rPr lang="en-US" dirty="0" smtClean="0"/>
            <a:t>–</a:t>
          </a:r>
          <a:r>
            <a:rPr lang="ru-RU" dirty="0" smtClean="0"/>
            <a:t> Узкая направленность отдыха</a:t>
          </a:r>
          <a:endParaRPr lang="ru-RU" dirty="0"/>
        </a:p>
      </dgm:t>
    </dgm:pt>
    <dgm:pt modelId="{8E6F080A-B939-4F2B-873E-243D54C22EE3}" type="parTrans" cxnId="{8974A88B-52C3-4DC0-BE6A-7C80BB255BD5}">
      <dgm:prSet/>
      <dgm:spPr/>
      <dgm:t>
        <a:bodyPr/>
        <a:lstStyle/>
        <a:p>
          <a:endParaRPr lang="ru-RU"/>
        </a:p>
      </dgm:t>
    </dgm:pt>
    <dgm:pt modelId="{24747550-5021-4C17-BDA9-D96767B5765E}" type="sibTrans" cxnId="{8974A88B-52C3-4DC0-BE6A-7C80BB255BD5}">
      <dgm:prSet/>
      <dgm:spPr/>
      <dgm:t>
        <a:bodyPr/>
        <a:lstStyle/>
        <a:p>
          <a:endParaRPr lang="ru-RU"/>
        </a:p>
      </dgm:t>
    </dgm:pt>
    <dgm:pt modelId="{A96C1724-3352-4860-9B24-18D417DF99B6}">
      <dgm:prSet/>
      <dgm:spPr/>
      <dgm:t>
        <a:bodyPr/>
        <a:lstStyle/>
        <a:p>
          <a:pPr rtl="0"/>
          <a:r>
            <a:rPr lang="en-US" b="1" dirty="0" smtClean="0"/>
            <a:t>O</a:t>
          </a:r>
          <a:r>
            <a:rPr lang="en-US" dirty="0" smtClean="0"/>
            <a:t>   –</a:t>
          </a:r>
          <a:r>
            <a:rPr lang="ru-RU" dirty="0" smtClean="0"/>
            <a:t> Возможность стать крупнейшим производителем туристских ресурсов данного вида отдыха </a:t>
          </a:r>
          <a:endParaRPr lang="ru-RU" dirty="0"/>
        </a:p>
      </dgm:t>
    </dgm:pt>
    <dgm:pt modelId="{102CB2A2-D9F4-4F2B-B5F8-ACCBFCFFE579}" type="parTrans" cxnId="{63A6B0F0-5143-4F5C-BF01-68D2D9740A26}">
      <dgm:prSet/>
      <dgm:spPr/>
      <dgm:t>
        <a:bodyPr/>
        <a:lstStyle/>
        <a:p>
          <a:endParaRPr lang="ru-RU"/>
        </a:p>
      </dgm:t>
    </dgm:pt>
    <dgm:pt modelId="{99F31DEE-3BC4-49A8-A83E-3BBDFFAD33BB}" type="sibTrans" cxnId="{63A6B0F0-5143-4F5C-BF01-68D2D9740A26}">
      <dgm:prSet/>
      <dgm:spPr/>
      <dgm:t>
        <a:bodyPr/>
        <a:lstStyle/>
        <a:p>
          <a:endParaRPr lang="ru-RU"/>
        </a:p>
      </dgm:t>
    </dgm:pt>
    <dgm:pt modelId="{8B5E329A-4CC5-45CE-B998-3B63BB82E8B5}">
      <dgm:prSet/>
      <dgm:spPr/>
      <dgm:t>
        <a:bodyPr/>
        <a:lstStyle/>
        <a:p>
          <a:pPr rtl="0"/>
          <a:r>
            <a:rPr lang="en-US" b="1" smtClean="0"/>
            <a:t>T </a:t>
          </a:r>
          <a:r>
            <a:rPr lang="en-US" smtClean="0"/>
            <a:t>   –</a:t>
          </a:r>
          <a:r>
            <a:rPr lang="ru-RU" smtClean="0"/>
            <a:t> Нехватка рекламы, языковой барьер</a:t>
          </a:r>
          <a:endParaRPr lang="ru-RU"/>
        </a:p>
      </dgm:t>
    </dgm:pt>
    <dgm:pt modelId="{66AC89D3-3871-4893-B2D9-DCB3A97C5B0D}" type="parTrans" cxnId="{A92A4A9F-6F53-4C85-B8F0-55C2C7A8D126}">
      <dgm:prSet/>
      <dgm:spPr/>
      <dgm:t>
        <a:bodyPr/>
        <a:lstStyle/>
        <a:p>
          <a:endParaRPr lang="ru-RU"/>
        </a:p>
      </dgm:t>
    </dgm:pt>
    <dgm:pt modelId="{166D49B2-39BB-4249-B062-D82B065F0A7F}" type="sibTrans" cxnId="{A92A4A9F-6F53-4C85-B8F0-55C2C7A8D126}">
      <dgm:prSet/>
      <dgm:spPr/>
      <dgm:t>
        <a:bodyPr/>
        <a:lstStyle/>
        <a:p>
          <a:endParaRPr lang="ru-RU"/>
        </a:p>
      </dgm:t>
    </dgm:pt>
    <dgm:pt modelId="{46294B33-E82C-43FE-A8FA-A85B106653F6}" type="pres">
      <dgm:prSet presAssocID="{4F4F6245-4CEC-4924-B6EA-2D245ABC1F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C1FEF1-0162-4A1E-B08F-67D22DC802E4}" type="pres">
      <dgm:prSet presAssocID="{8A3DA87B-5AA7-40AC-B490-88ECDBE5E1D0}" presName="parentText" presStyleLbl="node1" presStyleIdx="0" presStyleCnt="4" custScaleY="9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DED4C-1ED1-457B-BDF3-3EC7A7196560}" type="pres">
      <dgm:prSet presAssocID="{BF1B8B73-288B-40C4-A7AC-3E218F9470E0}" presName="spacer" presStyleCnt="0"/>
      <dgm:spPr/>
    </dgm:pt>
    <dgm:pt modelId="{CADFA0E9-1546-4026-B646-3CBA2793A6CC}" type="pres">
      <dgm:prSet presAssocID="{FBE4E978-F9BC-4BD2-921C-8D3344E2FFE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A2DB8-3140-41A1-BBCD-F9E9134CB008}" type="pres">
      <dgm:prSet presAssocID="{24747550-5021-4C17-BDA9-D96767B5765E}" presName="spacer" presStyleCnt="0"/>
      <dgm:spPr/>
    </dgm:pt>
    <dgm:pt modelId="{85591857-91D7-4271-87B8-AE7A8E99AF88}" type="pres">
      <dgm:prSet presAssocID="{A96C1724-3352-4860-9B24-18D417DF99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F1FDA-F688-49FC-8300-47D641670F7F}" type="pres">
      <dgm:prSet presAssocID="{99F31DEE-3BC4-49A8-A83E-3BBDFFAD33BB}" presName="spacer" presStyleCnt="0"/>
      <dgm:spPr/>
    </dgm:pt>
    <dgm:pt modelId="{DFFDB654-980C-44F3-899A-ABCD713E0379}" type="pres">
      <dgm:prSet presAssocID="{8B5E329A-4CC5-45CE-B998-3B63BB82E8B5}" presName="parentText" presStyleLbl="node1" presStyleIdx="3" presStyleCnt="4" custScaleY="47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4E6B5D-1276-4680-92A7-1B91017526C8}" type="presOf" srcId="{8A3DA87B-5AA7-40AC-B490-88ECDBE5E1D0}" destId="{A6C1FEF1-0162-4A1E-B08F-67D22DC802E4}" srcOrd="0" destOrd="0" presId="urn:microsoft.com/office/officeart/2005/8/layout/vList2"/>
    <dgm:cxn modelId="{63A6B0F0-5143-4F5C-BF01-68D2D9740A26}" srcId="{4F4F6245-4CEC-4924-B6EA-2D245ABC1FAF}" destId="{A96C1724-3352-4860-9B24-18D417DF99B6}" srcOrd="2" destOrd="0" parTransId="{102CB2A2-D9F4-4F2B-B5F8-ACCBFCFFE579}" sibTransId="{99F31DEE-3BC4-49A8-A83E-3BBDFFAD33BB}"/>
    <dgm:cxn modelId="{8974A88B-52C3-4DC0-BE6A-7C80BB255BD5}" srcId="{4F4F6245-4CEC-4924-B6EA-2D245ABC1FAF}" destId="{FBE4E978-F9BC-4BD2-921C-8D3344E2FFEB}" srcOrd="1" destOrd="0" parTransId="{8E6F080A-B939-4F2B-873E-243D54C22EE3}" sibTransId="{24747550-5021-4C17-BDA9-D96767B5765E}"/>
    <dgm:cxn modelId="{A92A4A9F-6F53-4C85-B8F0-55C2C7A8D126}" srcId="{4F4F6245-4CEC-4924-B6EA-2D245ABC1FAF}" destId="{8B5E329A-4CC5-45CE-B998-3B63BB82E8B5}" srcOrd="3" destOrd="0" parTransId="{66AC89D3-3871-4893-B2D9-DCB3A97C5B0D}" sibTransId="{166D49B2-39BB-4249-B062-D82B065F0A7F}"/>
    <dgm:cxn modelId="{06E9EEDB-D9E0-40D7-AEBF-B0AE399F2B38}" type="presOf" srcId="{4F4F6245-4CEC-4924-B6EA-2D245ABC1FAF}" destId="{46294B33-E82C-43FE-A8FA-A85B106653F6}" srcOrd="0" destOrd="0" presId="urn:microsoft.com/office/officeart/2005/8/layout/vList2"/>
    <dgm:cxn modelId="{08C2F6B9-683B-4765-81E3-7B0E3C3BBB94}" type="presOf" srcId="{FBE4E978-F9BC-4BD2-921C-8D3344E2FFEB}" destId="{CADFA0E9-1546-4026-B646-3CBA2793A6CC}" srcOrd="0" destOrd="0" presId="urn:microsoft.com/office/officeart/2005/8/layout/vList2"/>
    <dgm:cxn modelId="{E0022A36-EDC1-4719-8709-804980B5232A}" srcId="{4F4F6245-4CEC-4924-B6EA-2D245ABC1FAF}" destId="{8A3DA87B-5AA7-40AC-B490-88ECDBE5E1D0}" srcOrd="0" destOrd="0" parTransId="{B439EF56-F38E-4902-851D-6203506BC049}" sibTransId="{BF1B8B73-288B-40C4-A7AC-3E218F9470E0}"/>
    <dgm:cxn modelId="{5BB0E415-139B-4C1B-83AD-000B84A4E2F0}" type="presOf" srcId="{8B5E329A-4CC5-45CE-B998-3B63BB82E8B5}" destId="{DFFDB654-980C-44F3-899A-ABCD713E0379}" srcOrd="0" destOrd="0" presId="urn:microsoft.com/office/officeart/2005/8/layout/vList2"/>
    <dgm:cxn modelId="{FFA5AB27-AEB7-400E-B85B-D8E1F07CB5BF}" type="presOf" srcId="{A96C1724-3352-4860-9B24-18D417DF99B6}" destId="{85591857-91D7-4271-87B8-AE7A8E99AF88}" srcOrd="0" destOrd="0" presId="urn:microsoft.com/office/officeart/2005/8/layout/vList2"/>
    <dgm:cxn modelId="{88CADEEE-26C6-408D-A636-F7160B2C44AB}" type="presParOf" srcId="{46294B33-E82C-43FE-A8FA-A85B106653F6}" destId="{A6C1FEF1-0162-4A1E-B08F-67D22DC802E4}" srcOrd="0" destOrd="0" presId="urn:microsoft.com/office/officeart/2005/8/layout/vList2"/>
    <dgm:cxn modelId="{A31EEC7B-23A1-4D3C-8807-FB0AE15408C2}" type="presParOf" srcId="{46294B33-E82C-43FE-A8FA-A85B106653F6}" destId="{C49DED4C-1ED1-457B-BDF3-3EC7A7196560}" srcOrd="1" destOrd="0" presId="urn:microsoft.com/office/officeart/2005/8/layout/vList2"/>
    <dgm:cxn modelId="{22286748-572D-4C3B-B0F4-B2864104E3D3}" type="presParOf" srcId="{46294B33-E82C-43FE-A8FA-A85B106653F6}" destId="{CADFA0E9-1546-4026-B646-3CBA2793A6CC}" srcOrd="2" destOrd="0" presId="urn:microsoft.com/office/officeart/2005/8/layout/vList2"/>
    <dgm:cxn modelId="{797D8A36-0B9C-49DF-8AAC-4657198630F3}" type="presParOf" srcId="{46294B33-E82C-43FE-A8FA-A85B106653F6}" destId="{A49A2DB8-3140-41A1-BBCD-F9E9134CB008}" srcOrd="3" destOrd="0" presId="urn:microsoft.com/office/officeart/2005/8/layout/vList2"/>
    <dgm:cxn modelId="{220F1DD0-148F-476F-9186-F0D03F24F69B}" type="presParOf" srcId="{46294B33-E82C-43FE-A8FA-A85B106653F6}" destId="{85591857-91D7-4271-87B8-AE7A8E99AF88}" srcOrd="4" destOrd="0" presId="urn:microsoft.com/office/officeart/2005/8/layout/vList2"/>
    <dgm:cxn modelId="{C9E50D88-14B2-4CD9-BE88-B60EBECB7FB3}" type="presParOf" srcId="{46294B33-E82C-43FE-A8FA-A85B106653F6}" destId="{84DF1FDA-F688-49FC-8300-47D641670F7F}" srcOrd="5" destOrd="0" presId="urn:microsoft.com/office/officeart/2005/8/layout/vList2"/>
    <dgm:cxn modelId="{1106FA2E-62C2-4822-88C7-EBCB544BC802}" type="presParOf" srcId="{46294B33-E82C-43FE-A8FA-A85B106653F6}" destId="{DFFDB654-980C-44F3-899A-ABCD713E03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C7572B-B26B-41B4-BEDE-A27B55F5A29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564BE8D-A4A0-4408-84D6-41AFAD66F9D6}">
      <dgm:prSet/>
      <dgm:spPr/>
      <dgm:t>
        <a:bodyPr/>
        <a:lstStyle/>
        <a:p>
          <a:pPr rtl="0"/>
          <a:r>
            <a:rPr lang="ru-RU" smtClean="0"/>
            <a:t>Изучить теоретические основы маркетинга и проектирования тупродукта в туризме.</a:t>
          </a:r>
          <a:endParaRPr lang="ru-RU"/>
        </a:p>
      </dgm:t>
    </dgm:pt>
    <dgm:pt modelId="{4BE6BC51-B8EA-49A5-8691-666B234AD4B7}" type="parTrans" cxnId="{D4D3497A-404D-47FC-AAB2-A546205E3335}">
      <dgm:prSet/>
      <dgm:spPr/>
      <dgm:t>
        <a:bodyPr/>
        <a:lstStyle/>
        <a:p>
          <a:endParaRPr lang="ru-RU"/>
        </a:p>
      </dgm:t>
    </dgm:pt>
    <dgm:pt modelId="{F2405177-E091-41D0-B3F2-9684AD2D2DB1}" type="sibTrans" cxnId="{D4D3497A-404D-47FC-AAB2-A546205E3335}">
      <dgm:prSet/>
      <dgm:spPr/>
      <dgm:t>
        <a:bodyPr/>
        <a:lstStyle/>
        <a:p>
          <a:endParaRPr lang="ru-RU"/>
        </a:p>
      </dgm:t>
    </dgm:pt>
    <dgm:pt modelId="{C25A6EA5-1BEE-4AC1-BEB8-0CDCE49AD7CD}">
      <dgm:prSet/>
      <dgm:spPr/>
      <dgm:t>
        <a:bodyPr/>
        <a:lstStyle/>
        <a:p>
          <a:pPr rtl="0"/>
          <a:r>
            <a:rPr lang="ru-RU" smtClean="0"/>
            <a:t>Изучить развитие экологического туризма в Национальных парках Финляндии и туристско-рекреационных ресурсов национального парка Нууксио и природного центра Халтиа.</a:t>
          </a:r>
          <a:endParaRPr lang="ru-RU"/>
        </a:p>
      </dgm:t>
    </dgm:pt>
    <dgm:pt modelId="{90390A3B-16C7-456C-A90D-3004FE786153}" type="parTrans" cxnId="{CA4BB7DD-E0FC-4BB2-9677-9F194F4797BB}">
      <dgm:prSet/>
      <dgm:spPr/>
      <dgm:t>
        <a:bodyPr/>
        <a:lstStyle/>
        <a:p>
          <a:endParaRPr lang="ru-RU"/>
        </a:p>
      </dgm:t>
    </dgm:pt>
    <dgm:pt modelId="{1CE08D2F-5DB5-4FC9-98A8-737D101AAF1C}" type="sibTrans" cxnId="{CA4BB7DD-E0FC-4BB2-9677-9F194F4797BB}">
      <dgm:prSet/>
      <dgm:spPr/>
      <dgm:t>
        <a:bodyPr/>
        <a:lstStyle/>
        <a:p>
          <a:endParaRPr lang="ru-RU"/>
        </a:p>
      </dgm:t>
    </dgm:pt>
    <dgm:pt modelId="{1C3D9930-2B9F-4BBD-B2C8-A80209F0462C}">
      <dgm:prSet/>
      <dgm:spPr/>
      <dgm:t>
        <a:bodyPr/>
        <a:lstStyle/>
        <a:p>
          <a:pPr rtl="0"/>
          <a:r>
            <a:rPr lang="ru-RU" smtClean="0"/>
            <a:t>Разработать и предложить рекомендации по продвижению нового турпродукта «Национальный парк Нуксио и природный центр Халтиа» для русскоязычных туристов</a:t>
          </a:r>
          <a:endParaRPr lang="ru-RU"/>
        </a:p>
      </dgm:t>
    </dgm:pt>
    <dgm:pt modelId="{2CB94F41-4D8B-49BB-B855-2A680994FF85}" type="parTrans" cxnId="{03241470-2CCF-49D4-B418-072647377C00}">
      <dgm:prSet/>
      <dgm:spPr/>
      <dgm:t>
        <a:bodyPr/>
        <a:lstStyle/>
        <a:p>
          <a:endParaRPr lang="ru-RU"/>
        </a:p>
      </dgm:t>
    </dgm:pt>
    <dgm:pt modelId="{3569BBFC-FAC7-4F46-8C62-08CF91983CFC}" type="sibTrans" cxnId="{03241470-2CCF-49D4-B418-072647377C00}">
      <dgm:prSet/>
      <dgm:spPr/>
      <dgm:t>
        <a:bodyPr/>
        <a:lstStyle/>
        <a:p>
          <a:endParaRPr lang="ru-RU"/>
        </a:p>
      </dgm:t>
    </dgm:pt>
    <dgm:pt modelId="{C72B9F6A-66A3-41B9-B1ED-E85A0970EEE8}" type="pres">
      <dgm:prSet presAssocID="{3FC7572B-B26B-41B4-BEDE-A27B55F5A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93FB52-79D1-4D07-B0BA-76D186F84905}" type="pres">
      <dgm:prSet presAssocID="{B564BE8D-A4A0-4408-84D6-41AFAD66F9D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F8209-712F-4870-B249-99C0D48ABCE6}" type="pres">
      <dgm:prSet presAssocID="{F2405177-E091-41D0-B3F2-9684AD2D2DB1}" presName="spacer" presStyleCnt="0"/>
      <dgm:spPr/>
    </dgm:pt>
    <dgm:pt modelId="{B324FEE8-5D2C-4FBF-95A8-9A9AB5EC11F4}" type="pres">
      <dgm:prSet presAssocID="{C25A6EA5-1BEE-4AC1-BEB8-0CDCE49AD7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37184-BF5A-4267-8483-673E4BD751D1}" type="pres">
      <dgm:prSet presAssocID="{1CE08D2F-5DB5-4FC9-98A8-737D101AAF1C}" presName="spacer" presStyleCnt="0"/>
      <dgm:spPr/>
    </dgm:pt>
    <dgm:pt modelId="{CE0D86CF-31E6-46D0-AF31-E9D28876D68E}" type="pres">
      <dgm:prSet presAssocID="{1C3D9930-2B9F-4BBD-B2C8-A80209F046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4BB7DD-E0FC-4BB2-9677-9F194F4797BB}" srcId="{3FC7572B-B26B-41B4-BEDE-A27B55F5A292}" destId="{C25A6EA5-1BEE-4AC1-BEB8-0CDCE49AD7CD}" srcOrd="1" destOrd="0" parTransId="{90390A3B-16C7-456C-A90D-3004FE786153}" sibTransId="{1CE08D2F-5DB5-4FC9-98A8-737D101AAF1C}"/>
    <dgm:cxn modelId="{FC764A29-DAEC-4107-B2BE-9EF6B24D2923}" type="presOf" srcId="{1C3D9930-2B9F-4BBD-B2C8-A80209F0462C}" destId="{CE0D86CF-31E6-46D0-AF31-E9D28876D68E}" srcOrd="0" destOrd="0" presId="urn:microsoft.com/office/officeart/2005/8/layout/vList2"/>
    <dgm:cxn modelId="{03241470-2CCF-49D4-B418-072647377C00}" srcId="{3FC7572B-B26B-41B4-BEDE-A27B55F5A292}" destId="{1C3D9930-2B9F-4BBD-B2C8-A80209F0462C}" srcOrd="2" destOrd="0" parTransId="{2CB94F41-4D8B-49BB-B855-2A680994FF85}" sibTransId="{3569BBFC-FAC7-4F46-8C62-08CF91983CFC}"/>
    <dgm:cxn modelId="{141B3569-81C0-4698-BBCD-12D28EB509E5}" type="presOf" srcId="{C25A6EA5-1BEE-4AC1-BEB8-0CDCE49AD7CD}" destId="{B324FEE8-5D2C-4FBF-95A8-9A9AB5EC11F4}" srcOrd="0" destOrd="0" presId="urn:microsoft.com/office/officeart/2005/8/layout/vList2"/>
    <dgm:cxn modelId="{AC52F031-4926-4D98-A664-A9861989AF2F}" type="presOf" srcId="{B564BE8D-A4A0-4408-84D6-41AFAD66F9D6}" destId="{3A93FB52-79D1-4D07-B0BA-76D186F84905}" srcOrd="0" destOrd="0" presId="urn:microsoft.com/office/officeart/2005/8/layout/vList2"/>
    <dgm:cxn modelId="{D4D3497A-404D-47FC-AAB2-A546205E3335}" srcId="{3FC7572B-B26B-41B4-BEDE-A27B55F5A292}" destId="{B564BE8D-A4A0-4408-84D6-41AFAD66F9D6}" srcOrd="0" destOrd="0" parTransId="{4BE6BC51-B8EA-49A5-8691-666B234AD4B7}" sibTransId="{F2405177-E091-41D0-B3F2-9684AD2D2DB1}"/>
    <dgm:cxn modelId="{BF4A9573-14B1-4313-AC7D-0A3AFD2CF9C0}" type="presOf" srcId="{3FC7572B-B26B-41B4-BEDE-A27B55F5A292}" destId="{C72B9F6A-66A3-41B9-B1ED-E85A0970EEE8}" srcOrd="0" destOrd="0" presId="urn:microsoft.com/office/officeart/2005/8/layout/vList2"/>
    <dgm:cxn modelId="{243CDB24-CCBB-45D5-8484-F286171700FF}" type="presParOf" srcId="{C72B9F6A-66A3-41B9-B1ED-E85A0970EEE8}" destId="{3A93FB52-79D1-4D07-B0BA-76D186F84905}" srcOrd="0" destOrd="0" presId="urn:microsoft.com/office/officeart/2005/8/layout/vList2"/>
    <dgm:cxn modelId="{53BD00A6-D74C-443B-9A66-C763A49FB561}" type="presParOf" srcId="{C72B9F6A-66A3-41B9-B1ED-E85A0970EEE8}" destId="{310F8209-712F-4870-B249-99C0D48ABCE6}" srcOrd="1" destOrd="0" presId="urn:microsoft.com/office/officeart/2005/8/layout/vList2"/>
    <dgm:cxn modelId="{1BFBB1A0-C1FF-4F1E-B4B8-178B872BF8B3}" type="presParOf" srcId="{C72B9F6A-66A3-41B9-B1ED-E85A0970EEE8}" destId="{B324FEE8-5D2C-4FBF-95A8-9A9AB5EC11F4}" srcOrd="2" destOrd="0" presId="urn:microsoft.com/office/officeart/2005/8/layout/vList2"/>
    <dgm:cxn modelId="{1C8268CA-358C-49EF-8A5A-46DECAE78E4B}" type="presParOf" srcId="{C72B9F6A-66A3-41B9-B1ED-E85A0970EEE8}" destId="{B3B37184-BF5A-4267-8483-673E4BD751D1}" srcOrd="3" destOrd="0" presId="urn:microsoft.com/office/officeart/2005/8/layout/vList2"/>
    <dgm:cxn modelId="{0C9D2303-91C8-4806-A361-38AB22D6C7DD}" type="presParOf" srcId="{C72B9F6A-66A3-41B9-B1ED-E85A0970EEE8}" destId="{CE0D86CF-31E6-46D0-AF31-E9D28876D68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FC32C7-DC68-44D0-998D-08F37632A4A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2D16BA3-C2D6-4B25-BD7D-7DEDD27521EB}">
      <dgm:prSet/>
      <dgm:spPr/>
      <dgm:t>
        <a:bodyPr/>
        <a:lstStyle/>
        <a:p>
          <a:pPr rtl="0"/>
          <a:r>
            <a:rPr lang="ru-RU" smtClean="0"/>
            <a:t>Туристская терминология претерпевает существенные изменения сообразно стремительному темпу развития и формирования, как общественных отношений, так и туризма, его отраслей и видов. Толкование туристских терминов - предмет ожесточенных дискуссий апологетов теории туризма.</a:t>
          </a:r>
          <a:endParaRPr lang="ru-RU"/>
        </a:p>
      </dgm:t>
    </dgm:pt>
    <dgm:pt modelId="{CAC7A0EC-AB3E-45B6-A631-401B4B47F835}" type="parTrans" cxnId="{BBEFD475-E8CB-4A6A-BB0E-6C8D5CFE003E}">
      <dgm:prSet/>
      <dgm:spPr/>
      <dgm:t>
        <a:bodyPr/>
        <a:lstStyle/>
        <a:p>
          <a:endParaRPr lang="ru-RU"/>
        </a:p>
      </dgm:t>
    </dgm:pt>
    <dgm:pt modelId="{56360E8D-16C8-400F-A91D-6A0192899B92}" type="sibTrans" cxnId="{BBEFD475-E8CB-4A6A-BB0E-6C8D5CFE003E}">
      <dgm:prSet/>
      <dgm:spPr/>
      <dgm:t>
        <a:bodyPr/>
        <a:lstStyle/>
        <a:p>
          <a:endParaRPr lang="ru-RU"/>
        </a:p>
      </dgm:t>
    </dgm:pt>
    <dgm:pt modelId="{2A1D015F-2D64-4F30-8D67-8DA2A94429EF}" type="pres">
      <dgm:prSet presAssocID="{E4FC32C7-DC68-44D0-998D-08F37632A4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A115EA-3C29-4129-966C-AB836E646EDC}" type="pres">
      <dgm:prSet presAssocID="{32D16BA3-C2D6-4B25-BD7D-7DEDD27521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C44941-B24B-4552-B9E6-2509EB0FD063}" type="presOf" srcId="{32D16BA3-C2D6-4B25-BD7D-7DEDD27521EB}" destId="{51A115EA-3C29-4129-966C-AB836E646EDC}" srcOrd="0" destOrd="0" presId="urn:microsoft.com/office/officeart/2005/8/layout/vList2"/>
    <dgm:cxn modelId="{61AF0736-C95E-45B1-9F63-B2B5ECFCF6F5}" type="presOf" srcId="{E4FC32C7-DC68-44D0-998D-08F37632A4A5}" destId="{2A1D015F-2D64-4F30-8D67-8DA2A94429EF}" srcOrd="0" destOrd="0" presId="urn:microsoft.com/office/officeart/2005/8/layout/vList2"/>
    <dgm:cxn modelId="{BBEFD475-E8CB-4A6A-BB0E-6C8D5CFE003E}" srcId="{E4FC32C7-DC68-44D0-998D-08F37632A4A5}" destId="{32D16BA3-C2D6-4B25-BD7D-7DEDD27521EB}" srcOrd="0" destOrd="0" parTransId="{CAC7A0EC-AB3E-45B6-A631-401B4B47F835}" sibTransId="{56360E8D-16C8-400F-A91D-6A0192899B92}"/>
    <dgm:cxn modelId="{85A21D40-05E6-4128-B2A6-95862575CD4C}" type="presParOf" srcId="{2A1D015F-2D64-4F30-8D67-8DA2A94429EF}" destId="{51A115EA-3C29-4129-966C-AB836E646E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18513D-8620-437B-9F2C-6A7317C5185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6AD89A2-BEA6-4885-909F-F0B4D422A40A}">
      <dgm:prSet/>
      <dgm:spPr/>
      <dgm:t>
        <a:bodyPr/>
        <a:lstStyle/>
        <a:p>
          <a:pPr rtl="0"/>
          <a:r>
            <a:rPr lang="ru-RU" smtClean="0"/>
            <a:t>1. Туристы. </a:t>
          </a:r>
          <a:endParaRPr lang="ru-RU"/>
        </a:p>
      </dgm:t>
    </dgm:pt>
    <dgm:pt modelId="{1B940610-B3AB-43A8-8437-C88E28AB284B}" type="parTrans" cxnId="{9871042C-C80A-45F5-9C83-408C2CF458C5}">
      <dgm:prSet/>
      <dgm:spPr/>
      <dgm:t>
        <a:bodyPr/>
        <a:lstStyle/>
        <a:p>
          <a:endParaRPr lang="ru-RU"/>
        </a:p>
      </dgm:t>
    </dgm:pt>
    <dgm:pt modelId="{14417B75-772B-4E00-8571-7010502815B3}" type="sibTrans" cxnId="{9871042C-C80A-45F5-9C83-408C2CF458C5}">
      <dgm:prSet/>
      <dgm:spPr/>
      <dgm:t>
        <a:bodyPr/>
        <a:lstStyle/>
        <a:p>
          <a:endParaRPr lang="ru-RU"/>
        </a:p>
      </dgm:t>
    </dgm:pt>
    <dgm:pt modelId="{BBF85526-8C81-4CDE-8EF1-464F1648C11D}">
      <dgm:prSet/>
      <dgm:spPr/>
      <dgm:t>
        <a:bodyPr/>
        <a:lstStyle/>
        <a:p>
          <a:pPr rtl="0"/>
          <a:r>
            <a:rPr lang="ru-RU" smtClean="0"/>
            <a:t>2. Организации, предоставляющие туристам товары и услуги. </a:t>
          </a:r>
          <a:endParaRPr lang="ru-RU"/>
        </a:p>
      </dgm:t>
    </dgm:pt>
    <dgm:pt modelId="{04F1CC11-6769-4CB4-ABFB-B17A0ACD549D}" type="parTrans" cxnId="{1BF0DEDE-BCF2-4CD0-9F41-9AA470CD00DC}">
      <dgm:prSet/>
      <dgm:spPr/>
      <dgm:t>
        <a:bodyPr/>
        <a:lstStyle/>
        <a:p>
          <a:endParaRPr lang="ru-RU"/>
        </a:p>
      </dgm:t>
    </dgm:pt>
    <dgm:pt modelId="{A37546C9-A585-4FEA-85F0-EA128F9A2C46}" type="sibTrans" cxnId="{1BF0DEDE-BCF2-4CD0-9F41-9AA470CD00DC}">
      <dgm:prSet/>
      <dgm:spPr/>
      <dgm:t>
        <a:bodyPr/>
        <a:lstStyle/>
        <a:p>
          <a:endParaRPr lang="ru-RU"/>
        </a:p>
      </dgm:t>
    </dgm:pt>
    <dgm:pt modelId="{0E5D0861-7CCA-41C2-A7B6-C2A95FB75FB3}">
      <dgm:prSet/>
      <dgm:spPr/>
      <dgm:t>
        <a:bodyPr/>
        <a:lstStyle/>
        <a:p>
          <a:pPr rtl="0"/>
          <a:r>
            <a:rPr lang="ru-RU" smtClean="0"/>
            <a:t>3. Местные органы власти. </a:t>
          </a:r>
          <a:endParaRPr lang="ru-RU"/>
        </a:p>
      </dgm:t>
    </dgm:pt>
    <dgm:pt modelId="{8B2C3C12-3C00-4FFF-8E71-F21C91675302}" type="parTrans" cxnId="{3690C06E-984F-47FB-9B67-D2F4948A6FB8}">
      <dgm:prSet/>
      <dgm:spPr/>
      <dgm:t>
        <a:bodyPr/>
        <a:lstStyle/>
        <a:p>
          <a:endParaRPr lang="ru-RU"/>
        </a:p>
      </dgm:t>
    </dgm:pt>
    <dgm:pt modelId="{6EA56CA0-7FFD-4542-97B4-147D53D7F718}" type="sibTrans" cxnId="{3690C06E-984F-47FB-9B67-D2F4948A6FB8}">
      <dgm:prSet/>
      <dgm:spPr/>
      <dgm:t>
        <a:bodyPr/>
        <a:lstStyle/>
        <a:p>
          <a:endParaRPr lang="ru-RU"/>
        </a:p>
      </dgm:t>
    </dgm:pt>
    <dgm:pt modelId="{EA25BBCC-C1BC-4B73-B40D-E44C08CD769F}">
      <dgm:prSet/>
      <dgm:spPr/>
      <dgm:t>
        <a:bodyPr/>
        <a:lstStyle/>
        <a:p>
          <a:pPr rtl="0"/>
          <a:r>
            <a:rPr lang="ru-RU" smtClean="0"/>
            <a:t>4. Принимающая сторона. </a:t>
          </a:r>
          <a:endParaRPr lang="ru-RU"/>
        </a:p>
      </dgm:t>
    </dgm:pt>
    <dgm:pt modelId="{DE74FFDD-1752-487D-A2F3-36C043F2C522}" type="parTrans" cxnId="{5569D588-0828-4265-9F2B-8A6584E74A7F}">
      <dgm:prSet/>
      <dgm:spPr/>
      <dgm:t>
        <a:bodyPr/>
        <a:lstStyle/>
        <a:p>
          <a:endParaRPr lang="ru-RU"/>
        </a:p>
      </dgm:t>
    </dgm:pt>
    <dgm:pt modelId="{E9795177-2B23-4857-BF26-047E4D3A6D35}" type="sibTrans" cxnId="{5569D588-0828-4265-9F2B-8A6584E74A7F}">
      <dgm:prSet/>
      <dgm:spPr/>
      <dgm:t>
        <a:bodyPr/>
        <a:lstStyle/>
        <a:p>
          <a:endParaRPr lang="ru-RU"/>
        </a:p>
      </dgm:t>
    </dgm:pt>
    <dgm:pt modelId="{BA8D7C0A-1E54-4FD1-8DDD-D58DAD1C762F}" type="pres">
      <dgm:prSet presAssocID="{7B18513D-8620-437B-9F2C-6A7317C518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A3DAD3-3431-41AF-85AC-42ACB7F5BD6A}" type="pres">
      <dgm:prSet presAssocID="{66AD89A2-BEA6-4885-909F-F0B4D422A40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5049B-C597-48B1-9FC7-0558BF16C9F0}" type="pres">
      <dgm:prSet presAssocID="{14417B75-772B-4E00-8571-7010502815B3}" presName="spacer" presStyleCnt="0"/>
      <dgm:spPr/>
    </dgm:pt>
    <dgm:pt modelId="{D63BDFCE-0093-4E41-9730-413EBF48B6B2}" type="pres">
      <dgm:prSet presAssocID="{BBF85526-8C81-4CDE-8EF1-464F1648C11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5B5CB-13D9-4D7F-8BC5-C01001C96B6C}" type="pres">
      <dgm:prSet presAssocID="{A37546C9-A585-4FEA-85F0-EA128F9A2C46}" presName="spacer" presStyleCnt="0"/>
      <dgm:spPr/>
    </dgm:pt>
    <dgm:pt modelId="{5F23E3DA-0436-48FC-B4CF-368E8C666FFD}" type="pres">
      <dgm:prSet presAssocID="{0E5D0861-7CCA-41C2-A7B6-C2A95FB75F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1E26F-6A5E-4889-9BF8-DA60A2A30F69}" type="pres">
      <dgm:prSet presAssocID="{6EA56CA0-7FFD-4542-97B4-147D53D7F718}" presName="spacer" presStyleCnt="0"/>
      <dgm:spPr/>
    </dgm:pt>
    <dgm:pt modelId="{319ED9CA-4884-4744-AE73-5DAB8C99C586}" type="pres">
      <dgm:prSet presAssocID="{EA25BBCC-C1BC-4B73-B40D-E44C08CD769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90C06E-984F-47FB-9B67-D2F4948A6FB8}" srcId="{7B18513D-8620-437B-9F2C-6A7317C51851}" destId="{0E5D0861-7CCA-41C2-A7B6-C2A95FB75FB3}" srcOrd="2" destOrd="0" parTransId="{8B2C3C12-3C00-4FFF-8E71-F21C91675302}" sibTransId="{6EA56CA0-7FFD-4542-97B4-147D53D7F718}"/>
    <dgm:cxn modelId="{9871042C-C80A-45F5-9C83-408C2CF458C5}" srcId="{7B18513D-8620-437B-9F2C-6A7317C51851}" destId="{66AD89A2-BEA6-4885-909F-F0B4D422A40A}" srcOrd="0" destOrd="0" parTransId="{1B940610-B3AB-43A8-8437-C88E28AB284B}" sibTransId="{14417B75-772B-4E00-8571-7010502815B3}"/>
    <dgm:cxn modelId="{72E62445-1B2E-4458-B7FB-38189F17DEFE}" type="presOf" srcId="{66AD89A2-BEA6-4885-909F-F0B4D422A40A}" destId="{0AA3DAD3-3431-41AF-85AC-42ACB7F5BD6A}" srcOrd="0" destOrd="0" presId="urn:microsoft.com/office/officeart/2005/8/layout/vList2"/>
    <dgm:cxn modelId="{5569D588-0828-4265-9F2B-8A6584E74A7F}" srcId="{7B18513D-8620-437B-9F2C-6A7317C51851}" destId="{EA25BBCC-C1BC-4B73-B40D-E44C08CD769F}" srcOrd="3" destOrd="0" parTransId="{DE74FFDD-1752-487D-A2F3-36C043F2C522}" sibTransId="{E9795177-2B23-4857-BF26-047E4D3A6D35}"/>
    <dgm:cxn modelId="{970B2C94-0E09-484D-BBF8-348E5B5A3C6C}" type="presOf" srcId="{EA25BBCC-C1BC-4B73-B40D-E44C08CD769F}" destId="{319ED9CA-4884-4744-AE73-5DAB8C99C586}" srcOrd="0" destOrd="0" presId="urn:microsoft.com/office/officeart/2005/8/layout/vList2"/>
    <dgm:cxn modelId="{85E1A29E-BB3D-4465-9A96-3446A23C23AF}" type="presOf" srcId="{7B18513D-8620-437B-9F2C-6A7317C51851}" destId="{BA8D7C0A-1E54-4FD1-8DDD-D58DAD1C762F}" srcOrd="0" destOrd="0" presId="urn:microsoft.com/office/officeart/2005/8/layout/vList2"/>
    <dgm:cxn modelId="{87925B08-857E-44D1-B4DB-BA9E6EFB9F4F}" type="presOf" srcId="{0E5D0861-7CCA-41C2-A7B6-C2A95FB75FB3}" destId="{5F23E3DA-0436-48FC-B4CF-368E8C666FFD}" srcOrd="0" destOrd="0" presId="urn:microsoft.com/office/officeart/2005/8/layout/vList2"/>
    <dgm:cxn modelId="{1BF0DEDE-BCF2-4CD0-9F41-9AA470CD00DC}" srcId="{7B18513D-8620-437B-9F2C-6A7317C51851}" destId="{BBF85526-8C81-4CDE-8EF1-464F1648C11D}" srcOrd="1" destOrd="0" parTransId="{04F1CC11-6769-4CB4-ABFB-B17A0ACD549D}" sibTransId="{A37546C9-A585-4FEA-85F0-EA128F9A2C46}"/>
    <dgm:cxn modelId="{E590E33B-745C-444B-9CD9-05E8F45C91AD}" type="presOf" srcId="{BBF85526-8C81-4CDE-8EF1-464F1648C11D}" destId="{D63BDFCE-0093-4E41-9730-413EBF48B6B2}" srcOrd="0" destOrd="0" presId="urn:microsoft.com/office/officeart/2005/8/layout/vList2"/>
    <dgm:cxn modelId="{7E7E21A3-BE87-4B70-889C-B22A4A4D354A}" type="presParOf" srcId="{BA8D7C0A-1E54-4FD1-8DDD-D58DAD1C762F}" destId="{0AA3DAD3-3431-41AF-85AC-42ACB7F5BD6A}" srcOrd="0" destOrd="0" presId="urn:microsoft.com/office/officeart/2005/8/layout/vList2"/>
    <dgm:cxn modelId="{AC1028AF-D85C-4768-92D1-8E1C64DF629C}" type="presParOf" srcId="{BA8D7C0A-1E54-4FD1-8DDD-D58DAD1C762F}" destId="{5D35049B-C597-48B1-9FC7-0558BF16C9F0}" srcOrd="1" destOrd="0" presId="urn:microsoft.com/office/officeart/2005/8/layout/vList2"/>
    <dgm:cxn modelId="{3EB23AF3-074A-4748-931B-140E174EE1AF}" type="presParOf" srcId="{BA8D7C0A-1E54-4FD1-8DDD-D58DAD1C762F}" destId="{D63BDFCE-0093-4E41-9730-413EBF48B6B2}" srcOrd="2" destOrd="0" presId="urn:microsoft.com/office/officeart/2005/8/layout/vList2"/>
    <dgm:cxn modelId="{7A302594-B4C2-4B8B-B1FE-B01E27FD0B51}" type="presParOf" srcId="{BA8D7C0A-1E54-4FD1-8DDD-D58DAD1C762F}" destId="{34F5B5CB-13D9-4D7F-8BC5-C01001C96B6C}" srcOrd="3" destOrd="0" presId="urn:microsoft.com/office/officeart/2005/8/layout/vList2"/>
    <dgm:cxn modelId="{2041C9C9-657D-4F2E-8CDE-EB0693B3F733}" type="presParOf" srcId="{BA8D7C0A-1E54-4FD1-8DDD-D58DAD1C762F}" destId="{5F23E3DA-0436-48FC-B4CF-368E8C666FFD}" srcOrd="4" destOrd="0" presId="urn:microsoft.com/office/officeart/2005/8/layout/vList2"/>
    <dgm:cxn modelId="{C0D0C3D0-47CB-4F0C-A5D6-8DDAE4327F0D}" type="presParOf" srcId="{BA8D7C0A-1E54-4FD1-8DDD-D58DAD1C762F}" destId="{0C61E26F-6A5E-4889-9BF8-DA60A2A30F69}" srcOrd="5" destOrd="0" presId="urn:microsoft.com/office/officeart/2005/8/layout/vList2"/>
    <dgm:cxn modelId="{FBA4DADC-BB0E-4077-985F-4E0683B41A63}" type="presParOf" srcId="{BA8D7C0A-1E54-4FD1-8DDD-D58DAD1C762F}" destId="{319ED9CA-4884-4744-AE73-5DAB8C99C58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3E487C-558E-4AC6-AC65-3839B0823A0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837DE98-94C9-46B9-A3DE-D10B8586D016}">
      <dgm:prSet/>
      <dgm:spPr/>
      <dgm:t>
        <a:bodyPr/>
        <a:lstStyle/>
        <a:p>
          <a:pPr rtl="0"/>
          <a:r>
            <a:rPr lang="ru-RU" smtClean="0"/>
            <a:t>Для того чтобы установить значение туризма и полнее описать сферу его деятельности, необходимо в первую очередь выделить различные группы субъектов, которые взаимодействуют в туризме.</a:t>
          </a:r>
          <a:endParaRPr lang="ru-RU"/>
        </a:p>
      </dgm:t>
    </dgm:pt>
    <dgm:pt modelId="{0B5CD5E0-0637-413F-BD84-337C8F600950}" type="parTrans" cxnId="{40BBE24B-25E4-4619-904C-180856D89147}">
      <dgm:prSet/>
      <dgm:spPr/>
      <dgm:t>
        <a:bodyPr/>
        <a:lstStyle/>
        <a:p>
          <a:endParaRPr lang="ru-RU"/>
        </a:p>
      </dgm:t>
    </dgm:pt>
    <dgm:pt modelId="{DAFF28D2-FC9C-4926-BEF5-0E79321A5571}" type="sibTrans" cxnId="{40BBE24B-25E4-4619-904C-180856D89147}">
      <dgm:prSet/>
      <dgm:spPr/>
      <dgm:t>
        <a:bodyPr/>
        <a:lstStyle/>
        <a:p>
          <a:endParaRPr lang="ru-RU"/>
        </a:p>
      </dgm:t>
    </dgm:pt>
    <dgm:pt modelId="{9FF81158-10C0-42EC-AFDA-1FFBC622E6AC}" type="pres">
      <dgm:prSet presAssocID="{BE3E487C-558E-4AC6-AC65-3839B0823A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6E03AD-67F5-4849-9057-CF34345AA754}" type="pres">
      <dgm:prSet presAssocID="{D837DE98-94C9-46B9-A3DE-D10B8586D0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5DA5B2-D136-4C23-B2F4-70FAA6055353}" type="presOf" srcId="{D837DE98-94C9-46B9-A3DE-D10B8586D016}" destId="{646E03AD-67F5-4849-9057-CF34345AA754}" srcOrd="0" destOrd="0" presId="urn:microsoft.com/office/officeart/2005/8/layout/vList2"/>
    <dgm:cxn modelId="{40BBE24B-25E4-4619-904C-180856D89147}" srcId="{BE3E487C-558E-4AC6-AC65-3839B0823A05}" destId="{D837DE98-94C9-46B9-A3DE-D10B8586D016}" srcOrd="0" destOrd="0" parTransId="{0B5CD5E0-0637-413F-BD84-337C8F600950}" sibTransId="{DAFF28D2-FC9C-4926-BEF5-0E79321A5571}"/>
    <dgm:cxn modelId="{9FD71E9B-D961-46EE-B73C-2F1705A057C4}" type="presOf" srcId="{BE3E487C-558E-4AC6-AC65-3839B0823A05}" destId="{9FF81158-10C0-42EC-AFDA-1FFBC622E6AC}" srcOrd="0" destOrd="0" presId="urn:microsoft.com/office/officeart/2005/8/layout/vList2"/>
    <dgm:cxn modelId="{29BFB6EC-0D98-4D03-8315-068A6480F103}" type="presParOf" srcId="{9FF81158-10C0-42EC-AFDA-1FFBC622E6AC}" destId="{646E03AD-67F5-4849-9057-CF34345AA7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A4AD7E-451B-4C04-8619-E0C7E773148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F5654C-0AD7-47D9-97CC-0F87869A86CD}">
      <dgm:prSet custT="1"/>
      <dgm:spPr/>
      <dgm:t>
        <a:bodyPr/>
        <a:lstStyle/>
        <a:p>
          <a:pPr rtl="0"/>
          <a:r>
            <a:rPr lang="ru-RU" sz="1400" dirty="0" smtClean="0"/>
            <a:t>Кратко особенности туристского маркетинга можно сформулировать таким образом:</a:t>
          </a:r>
          <a:endParaRPr lang="ru-RU" sz="1400" dirty="0"/>
        </a:p>
      </dgm:t>
    </dgm:pt>
    <dgm:pt modelId="{09A60FF8-F366-42C5-B5CE-2A884D67701F}" type="parTrans" cxnId="{B6D6B76B-BB4B-4DC9-AD72-C99B5D4569F7}">
      <dgm:prSet/>
      <dgm:spPr/>
      <dgm:t>
        <a:bodyPr/>
        <a:lstStyle/>
        <a:p>
          <a:endParaRPr lang="ru-RU"/>
        </a:p>
      </dgm:t>
    </dgm:pt>
    <dgm:pt modelId="{E141BA40-E429-460B-8DB1-7E8661435F3E}" type="sibTrans" cxnId="{B6D6B76B-BB4B-4DC9-AD72-C99B5D4569F7}">
      <dgm:prSet/>
      <dgm:spPr/>
      <dgm:t>
        <a:bodyPr/>
        <a:lstStyle/>
        <a:p>
          <a:endParaRPr lang="ru-RU"/>
        </a:p>
      </dgm:t>
    </dgm:pt>
    <dgm:pt modelId="{447663D4-BAD6-4C99-9A37-01C06B1B3262}">
      <dgm:prSet custT="1"/>
      <dgm:spPr/>
      <dgm:t>
        <a:bodyPr/>
        <a:lstStyle/>
        <a:p>
          <a:pPr rtl="0"/>
          <a:r>
            <a:rPr lang="ru-RU" sz="1400" dirty="0" smtClean="0"/>
            <a:t>• не стимулирование спроса, а управление спросом;</a:t>
          </a:r>
          <a:endParaRPr lang="ru-RU" sz="1400" dirty="0"/>
        </a:p>
      </dgm:t>
    </dgm:pt>
    <dgm:pt modelId="{B06AC6BD-3918-42F0-B93B-0E963863CFE1}" type="parTrans" cxnId="{D42EF858-A857-4219-ACC6-1B6ABE3B555E}">
      <dgm:prSet/>
      <dgm:spPr/>
      <dgm:t>
        <a:bodyPr/>
        <a:lstStyle/>
        <a:p>
          <a:endParaRPr lang="ru-RU"/>
        </a:p>
      </dgm:t>
    </dgm:pt>
    <dgm:pt modelId="{6828B83E-4B34-4C24-B7A1-12D480D2CFE9}" type="sibTrans" cxnId="{D42EF858-A857-4219-ACC6-1B6ABE3B555E}">
      <dgm:prSet/>
      <dgm:spPr/>
      <dgm:t>
        <a:bodyPr/>
        <a:lstStyle/>
        <a:p>
          <a:endParaRPr lang="ru-RU"/>
        </a:p>
      </dgm:t>
    </dgm:pt>
    <dgm:pt modelId="{9BF01260-3D80-40C2-B170-72071D5A165F}">
      <dgm:prSet custT="1"/>
      <dgm:spPr/>
      <dgm:t>
        <a:bodyPr/>
        <a:lstStyle/>
        <a:p>
          <a:pPr rtl="0"/>
          <a:r>
            <a:rPr lang="ru-RU" sz="1400" dirty="0" smtClean="0"/>
            <a:t>• высокая степень достоверности информации о турпродукте;</a:t>
          </a:r>
          <a:endParaRPr lang="ru-RU" sz="1400" dirty="0"/>
        </a:p>
      </dgm:t>
    </dgm:pt>
    <dgm:pt modelId="{E4ECB6F9-B1E7-4A0B-9272-30035E3FE896}" type="parTrans" cxnId="{AC7EA890-E867-473E-BC1D-2A5D684DF5EB}">
      <dgm:prSet/>
      <dgm:spPr/>
      <dgm:t>
        <a:bodyPr/>
        <a:lstStyle/>
        <a:p>
          <a:endParaRPr lang="ru-RU"/>
        </a:p>
      </dgm:t>
    </dgm:pt>
    <dgm:pt modelId="{6685187B-74EB-48FF-A9F5-8036EBB731E2}" type="sibTrans" cxnId="{AC7EA890-E867-473E-BC1D-2A5D684DF5EB}">
      <dgm:prSet/>
      <dgm:spPr/>
      <dgm:t>
        <a:bodyPr/>
        <a:lstStyle/>
        <a:p>
          <a:endParaRPr lang="ru-RU"/>
        </a:p>
      </dgm:t>
    </dgm:pt>
    <dgm:pt modelId="{2D99B6C4-A889-48BF-984B-33C1F7147257}">
      <dgm:prSet custT="1"/>
      <dgm:spPr/>
      <dgm:t>
        <a:bodyPr/>
        <a:lstStyle/>
        <a:p>
          <a:pPr rtl="0"/>
          <a:r>
            <a:rPr lang="ru-RU" sz="1400" dirty="0" smtClean="0"/>
            <a:t>• защита прав потребителя;</a:t>
          </a:r>
          <a:endParaRPr lang="ru-RU" sz="1400" dirty="0"/>
        </a:p>
      </dgm:t>
    </dgm:pt>
    <dgm:pt modelId="{2DA5EEB1-4CC2-4F80-865D-F1023034D599}" type="parTrans" cxnId="{853EBBA0-C992-4B22-AEF8-319929DF8E95}">
      <dgm:prSet/>
      <dgm:spPr/>
      <dgm:t>
        <a:bodyPr/>
        <a:lstStyle/>
        <a:p>
          <a:endParaRPr lang="ru-RU"/>
        </a:p>
      </dgm:t>
    </dgm:pt>
    <dgm:pt modelId="{F0361749-D760-4E27-BE73-D0DA1AE79F0A}" type="sibTrans" cxnId="{853EBBA0-C992-4B22-AEF8-319929DF8E95}">
      <dgm:prSet/>
      <dgm:spPr/>
      <dgm:t>
        <a:bodyPr/>
        <a:lstStyle/>
        <a:p>
          <a:endParaRPr lang="ru-RU"/>
        </a:p>
      </dgm:t>
    </dgm:pt>
    <dgm:pt modelId="{04FCABC2-BC4F-4F93-8892-7B8D84E2BB97}">
      <dgm:prSet custT="1"/>
      <dgm:spPr/>
      <dgm:t>
        <a:bodyPr/>
        <a:lstStyle/>
        <a:p>
          <a:pPr rtl="0"/>
          <a:r>
            <a:rPr lang="ru-RU" sz="1400" dirty="0" smtClean="0"/>
            <a:t>• особая роль маркетинга в межсезонный период (диверсификация турпродукта);</a:t>
          </a:r>
          <a:endParaRPr lang="ru-RU" sz="1400" dirty="0"/>
        </a:p>
      </dgm:t>
    </dgm:pt>
    <dgm:pt modelId="{01EF3B1B-D525-4E9E-B7FC-BEB9CF34120A}" type="parTrans" cxnId="{B0DC18C5-C30C-4520-85EA-6AD1E03414AB}">
      <dgm:prSet/>
      <dgm:spPr/>
      <dgm:t>
        <a:bodyPr/>
        <a:lstStyle/>
        <a:p>
          <a:endParaRPr lang="ru-RU"/>
        </a:p>
      </dgm:t>
    </dgm:pt>
    <dgm:pt modelId="{B647A3F9-A6B4-43E1-BC6F-4070F691DFA8}" type="sibTrans" cxnId="{B0DC18C5-C30C-4520-85EA-6AD1E03414AB}">
      <dgm:prSet/>
      <dgm:spPr/>
      <dgm:t>
        <a:bodyPr/>
        <a:lstStyle/>
        <a:p>
          <a:endParaRPr lang="ru-RU"/>
        </a:p>
      </dgm:t>
    </dgm:pt>
    <dgm:pt modelId="{C7A8769E-F62D-48FA-BB21-3AD30EC02C4A}">
      <dgm:prSet custT="1"/>
      <dgm:spPr/>
      <dgm:t>
        <a:bodyPr/>
        <a:lstStyle/>
        <a:p>
          <a:pPr rtl="0"/>
          <a:r>
            <a:rPr lang="ru-RU" sz="1400" dirty="0" smtClean="0"/>
            <a:t>• центральная роль психолого-поведенческих и социальных особенностей потребителя;</a:t>
          </a:r>
          <a:endParaRPr lang="ru-RU" sz="1400" dirty="0"/>
        </a:p>
      </dgm:t>
    </dgm:pt>
    <dgm:pt modelId="{332191A2-5346-4AC3-BDE9-F7C89065D53C}" type="parTrans" cxnId="{5E3CA309-99B3-4337-924C-BD777D39AEAB}">
      <dgm:prSet/>
      <dgm:spPr/>
      <dgm:t>
        <a:bodyPr/>
        <a:lstStyle/>
        <a:p>
          <a:endParaRPr lang="ru-RU"/>
        </a:p>
      </dgm:t>
    </dgm:pt>
    <dgm:pt modelId="{A3BC09BE-EC9A-4F12-9324-419577F570D9}" type="sibTrans" cxnId="{5E3CA309-99B3-4337-924C-BD777D39AEAB}">
      <dgm:prSet/>
      <dgm:spPr/>
      <dgm:t>
        <a:bodyPr/>
        <a:lstStyle/>
        <a:p>
          <a:endParaRPr lang="ru-RU"/>
        </a:p>
      </dgm:t>
    </dgm:pt>
    <dgm:pt modelId="{681E30E2-DF14-4431-9080-5A8CD76407C8}">
      <dgm:prSet custT="1"/>
      <dgm:spPr/>
      <dgm:t>
        <a:bodyPr/>
        <a:lstStyle/>
        <a:p>
          <a:pPr rtl="0"/>
          <a:r>
            <a:rPr lang="ru-RU" sz="1400" dirty="0" smtClean="0"/>
            <a:t>• координация маркетинга участников рынка </a:t>
          </a:r>
          <a:r>
            <a:rPr lang="ru-RU" sz="1400" dirty="0" err="1" smtClean="0"/>
            <a:t>туруслуг</a:t>
          </a:r>
          <a:endParaRPr lang="ru-RU" sz="1400" dirty="0"/>
        </a:p>
      </dgm:t>
    </dgm:pt>
    <dgm:pt modelId="{A1ABA76D-FBC9-4C2E-AB3A-F36E20E43A11}" type="parTrans" cxnId="{60291AD3-AC16-4B24-A940-938A86CBA75E}">
      <dgm:prSet/>
      <dgm:spPr/>
      <dgm:t>
        <a:bodyPr/>
        <a:lstStyle/>
        <a:p>
          <a:endParaRPr lang="ru-RU"/>
        </a:p>
      </dgm:t>
    </dgm:pt>
    <dgm:pt modelId="{3F4CA129-E173-4FE1-B6C6-EA407A888C23}" type="sibTrans" cxnId="{60291AD3-AC16-4B24-A940-938A86CBA75E}">
      <dgm:prSet/>
      <dgm:spPr/>
      <dgm:t>
        <a:bodyPr/>
        <a:lstStyle/>
        <a:p>
          <a:endParaRPr lang="ru-RU"/>
        </a:p>
      </dgm:t>
    </dgm:pt>
    <dgm:pt modelId="{E4C9E3A6-C0AD-40DC-970C-0924714D75BD}" type="pres">
      <dgm:prSet presAssocID="{46A4AD7E-451B-4C04-8619-E0C7E77314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2F4BA2-2038-4EB9-BC11-EA93B7F2CADA}" type="pres">
      <dgm:prSet presAssocID="{70F5654C-0AD7-47D9-97CC-0F87869A86CD}" presName="parentText" presStyleLbl="node1" presStyleIdx="0" presStyleCnt="7" custScaleY="1325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A625C-9BB6-44F4-828A-E37859484849}" type="pres">
      <dgm:prSet presAssocID="{E141BA40-E429-460B-8DB1-7E8661435F3E}" presName="spacer" presStyleCnt="0"/>
      <dgm:spPr/>
    </dgm:pt>
    <dgm:pt modelId="{5F833909-8532-47B2-8F84-70B4DD410215}" type="pres">
      <dgm:prSet presAssocID="{447663D4-BAD6-4C99-9A37-01C06B1B326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64F40-64FE-4374-903C-E89312B62090}" type="pres">
      <dgm:prSet presAssocID="{6828B83E-4B34-4C24-B7A1-12D480D2CFE9}" presName="spacer" presStyleCnt="0"/>
      <dgm:spPr/>
    </dgm:pt>
    <dgm:pt modelId="{DB973A46-DDC8-47CA-ADBD-369AEC3F5265}" type="pres">
      <dgm:prSet presAssocID="{9BF01260-3D80-40C2-B170-72071D5A165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14659-6A52-424D-BD34-E93145B480F7}" type="pres">
      <dgm:prSet presAssocID="{6685187B-74EB-48FF-A9F5-8036EBB731E2}" presName="spacer" presStyleCnt="0"/>
      <dgm:spPr/>
    </dgm:pt>
    <dgm:pt modelId="{1A491E50-3DD9-467A-BCE9-26E9E8A6EEA7}" type="pres">
      <dgm:prSet presAssocID="{2D99B6C4-A889-48BF-984B-33C1F714725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BA0EB-02C5-419A-94F1-2D2E190EE236}" type="pres">
      <dgm:prSet presAssocID="{F0361749-D760-4E27-BE73-D0DA1AE79F0A}" presName="spacer" presStyleCnt="0"/>
      <dgm:spPr/>
    </dgm:pt>
    <dgm:pt modelId="{03B8F022-C7EF-4C9F-9161-E7ABF355FB18}" type="pres">
      <dgm:prSet presAssocID="{04FCABC2-BC4F-4F93-8892-7B8D84E2BB9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985C1-6D91-4938-90CA-966FA82ADADD}" type="pres">
      <dgm:prSet presAssocID="{B647A3F9-A6B4-43E1-BC6F-4070F691DFA8}" presName="spacer" presStyleCnt="0"/>
      <dgm:spPr/>
    </dgm:pt>
    <dgm:pt modelId="{E15A7D7C-D246-42B4-8F06-1AE83042E2E6}" type="pres">
      <dgm:prSet presAssocID="{C7A8769E-F62D-48FA-BB21-3AD30EC02C4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9CCA5-B558-414C-8F66-8C7986AE0EA1}" type="pres">
      <dgm:prSet presAssocID="{A3BC09BE-EC9A-4F12-9324-419577F570D9}" presName="spacer" presStyleCnt="0"/>
      <dgm:spPr/>
    </dgm:pt>
    <dgm:pt modelId="{619F7A7D-A0DB-4B14-AF90-E109CAECF55C}" type="pres">
      <dgm:prSet presAssocID="{681E30E2-DF14-4431-9080-5A8CD76407C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D6B76B-BB4B-4DC9-AD72-C99B5D4569F7}" srcId="{46A4AD7E-451B-4C04-8619-E0C7E773148E}" destId="{70F5654C-0AD7-47D9-97CC-0F87869A86CD}" srcOrd="0" destOrd="0" parTransId="{09A60FF8-F366-42C5-B5CE-2A884D67701F}" sibTransId="{E141BA40-E429-460B-8DB1-7E8661435F3E}"/>
    <dgm:cxn modelId="{853EBBA0-C992-4B22-AEF8-319929DF8E95}" srcId="{46A4AD7E-451B-4C04-8619-E0C7E773148E}" destId="{2D99B6C4-A889-48BF-984B-33C1F7147257}" srcOrd="3" destOrd="0" parTransId="{2DA5EEB1-4CC2-4F80-865D-F1023034D599}" sibTransId="{F0361749-D760-4E27-BE73-D0DA1AE79F0A}"/>
    <dgm:cxn modelId="{13DBD22B-946C-46D1-A037-202717F0362A}" type="presOf" srcId="{2D99B6C4-A889-48BF-984B-33C1F7147257}" destId="{1A491E50-3DD9-467A-BCE9-26E9E8A6EEA7}" srcOrd="0" destOrd="0" presId="urn:microsoft.com/office/officeart/2005/8/layout/vList2"/>
    <dgm:cxn modelId="{66F2390A-3E9A-4481-80F3-2CE130F7DD3F}" type="presOf" srcId="{46A4AD7E-451B-4C04-8619-E0C7E773148E}" destId="{E4C9E3A6-C0AD-40DC-970C-0924714D75BD}" srcOrd="0" destOrd="0" presId="urn:microsoft.com/office/officeart/2005/8/layout/vList2"/>
    <dgm:cxn modelId="{B0DC18C5-C30C-4520-85EA-6AD1E03414AB}" srcId="{46A4AD7E-451B-4C04-8619-E0C7E773148E}" destId="{04FCABC2-BC4F-4F93-8892-7B8D84E2BB97}" srcOrd="4" destOrd="0" parTransId="{01EF3B1B-D525-4E9E-B7FC-BEB9CF34120A}" sibTransId="{B647A3F9-A6B4-43E1-BC6F-4070F691DFA8}"/>
    <dgm:cxn modelId="{0A130A22-F696-4B32-A926-2B69AC196266}" type="presOf" srcId="{681E30E2-DF14-4431-9080-5A8CD76407C8}" destId="{619F7A7D-A0DB-4B14-AF90-E109CAECF55C}" srcOrd="0" destOrd="0" presId="urn:microsoft.com/office/officeart/2005/8/layout/vList2"/>
    <dgm:cxn modelId="{AC7EA890-E867-473E-BC1D-2A5D684DF5EB}" srcId="{46A4AD7E-451B-4C04-8619-E0C7E773148E}" destId="{9BF01260-3D80-40C2-B170-72071D5A165F}" srcOrd="2" destOrd="0" parTransId="{E4ECB6F9-B1E7-4A0B-9272-30035E3FE896}" sibTransId="{6685187B-74EB-48FF-A9F5-8036EBB731E2}"/>
    <dgm:cxn modelId="{8217D1DB-00E5-4BD8-8E55-B16316ED0D90}" type="presOf" srcId="{04FCABC2-BC4F-4F93-8892-7B8D84E2BB97}" destId="{03B8F022-C7EF-4C9F-9161-E7ABF355FB18}" srcOrd="0" destOrd="0" presId="urn:microsoft.com/office/officeart/2005/8/layout/vList2"/>
    <dgm:cxn modelId="{D42EF858-A857-4219-ACC6-1B6ABE3B555E}" srcId="{46A4AD7E-451B-4C04-8619-E0C7E773148E}" destId="{447663D4-BAD6-4C99-9A37-01C06B1B3262}" srcOrd="1" destOrd="0" parTransId="{B06AC6BD-3918-42F0-B93B-0E963863CFE1}" sibTransId="{6828B83E-4B34-4C24-B7A1-12D480D2CFE9}"/>
    <dgm:cxn modelId="{CF029093-8F88-48FA-A59C-87F6291BB859}" type="presOf" srcId="{9BF01260-3D80-40C2-B170-72071D5A165F}" destId="{DB973A46-DDC8-47CA-ADBD-369AEC3F5265}" srcOrd="0" destOrd="0" presId="urn:microsoft.com/office/officeart/2005/8/layout/vList2"/>
    <dgm:cxn modelId="{9DEB4326-157D-43B4-A34C-122253BED02B}" type="presOf" srcId="{447663D4-BAD6-4C99-9A37-01C06B1B3262}" destId="{5F833909-8532-47B2-8F84-70B4DD410215}" srcOrd="0" destOrd="0" presId="urn:microsoft.com/office/officeart/2005/8/layout/vList2"/>
    <dgm:cxn modelId="{2B01212B-DF64-4443-8F2D-56630496AFF6}" type="presOf" srcId="{70F5654C-0AD7-47D9-97CC-0F87869A86CD}" destId="{B92F4BA2-2038-4EB9-BC11-EA93B7F2CADA}" srcOrd="0" destOrd="0" presId="urn:microsoft.com/office/officeart/2005/8/layout/vList2"/>
    <dgm:cxn modelId="{60291AD3-AC16-4B24-A940-938A86CBA75E}" srcId="{46A4AD7E-451B-4C04-8619-E0C7E773148E}" destId="{681E30E2-DF14-4431-9080-5A8CD76407C8}" srcOrd="6" destOrd="0" parTransId="{A1ABA76D-FBC9-4C2E-AB3A-F36E20E43A11}" sibTransId="{3F4CA129-E173-4FE1-B6C6-EA407A888C23}"/>
    <dgm:cxn modelId="{5E3CA309-99B3-4337-924C-BD777D39AEAB}" srcId="{46A4AD7E-451B-4C04-8619-E0C7E773148E}" destId="{C7A8769E-F62D-48FA-BB21-3AD30EC02C4A}" srcOrd="5" destOrd="0" parTransId="{332191A2-5346-4AC3-BDE9-F7C89065D53C}" sibTransId="{A3BC09BE-EC9A-4F12-9324-419577F570D9}"/>
    <dgm:cxn modelId="{5F77A45B-9242-41B0-91E7-68C6C4E600D0}" type="presOf" srcId="{C7A8769E-F62D-48FA-BB21-3AD30EC02C4A}" destId="{E15A7D7C-D246-42B4-8F06-1AE83042E2E6}" srcOrd="0" destOrd="0" presId="urn:microsoft.com/office/officeart/2005/8/layout/vList2"/>
    <dgm:cxn modelId="{C5E1A186-89B5-4DE6-9A7C-A6CDF0BDFDBE}" type="presParOf" srcId="{E4C9E3A6-C0AD-40DC-970C-0924714D75BD}" destId="{B92F4BA2-2038-4EB9-BC11-EA93B7F2CADA}" srcOrd="0" destOrd="0" presId="urn:microsoft.com/office/officeart/2005/8/layout/vList2"/>
    <dgm:cxn modelId="{D0938586-3BE2-4EED-9D07-61FA51CD7348}" type="presParOf" srcId="{E4C9E3A6-C0AD-40DC-970C-0924714D75BD}" destId="{D5EA625C-9BB6-44F4-828A-E37859484849}" srcOrd="1" destOrd="0" presId="urn:microsoft.com/office/officeart/2005/8/layout/vList2"/>
    <dgm:cxn modelId="{76C149BF-F22E-444F-9D4E-0FF4C82F0FD2}" type="presParOf" srcId="{E4C9E3A6-C0AD-40DC-970C-0924714D75BD}" destId="{5F833909-8532-47B2-8F84-70B4DD410215}" srcOrd="2" destOrd="0" presId="urn:microsoft.com/office/officeart/2005/8/layout/vList2"/>
    <dgm:cxn modelId="{C00D5A7C-82C1-4FD4-B662-CE52D389FC35}" type="presParOf" srcId="{E4C9E3A6-C0AD-40DC-970C-0924714D75BD}" destId="{24F64F40-64FE-4374-903C-E89312B62090}" srcOrd="3" destOrd="0" presId="urn:microsoft.com/office/officeart/2005/8/layout/vList2"/>
    <dgm:cxn modelId="{0246E6B7-0241-405D-94E3-705AB8C88CF0}" type="presParOf" srcId="{E4C9E3A6-C0AD-40DC-970C-0924714D75BD}" destId="{DB973A46-DDC8-47CA-ADBD-369AEC3F5265}" srcOrd="4" destOrd="0" presId="urn:microsoft.com/office/officeart/2005/8/layout/vList2"/>
    <dgm:cxn modelId="{FB18E9A5-5651-4D6D-8250-7B701A1E978C}" type="presParOf" srcId="{E4C9E3A6-C0AD-40DC-970C-0924714D75BD}" destId="{31D14659-6A52-424D-BD34-E93145B480F7}" srcOrd="5" destOrd="0" presId="urn:microsoft.com/office/officeart/2005/8/layout/vList2"/>
    <dgm:cxn modelId="{ADD93542-8AA6-4222-9B22-2DB760329497}" type="presParOf" srcId="{E4C9E3A6-C0AD-40DC-970C-0924714D75BD}" destId="{1A491E50-3DD9-467A-BCE9-26E9E8A6EEA7}" srcOrd="6" destOrd="0" presId="urn:microsoft.com/office/officeart/2005/8/layout/vList2"/>
    <dgm:cxn modelId="{369BE920-DFBF-463A-A74D-DE20E332F715}" type="presParOf" srcId="{E4C9E3A6-C0AD-40DC-970C-0924714D75BD}" destId="{16CBA0EB-02C5-419A-94F1-2D2E190EE236}" srcOrd="7" destOrd="0" presId="urn:microsoft.com/office/officeart/2005/8/layout/vList2"/>
    <dgm:cxn modelId="{675A8DA1-0508-4C1D-91B1-BB480B935137}" type="presParOf" srcId="{E4C9E3A6-C0AD-40DC-970C-0924714D75BD}" destId="{03B8F022-C7EF-4C9F-9161-E7ABF355FB18}" srcOrd="8" destOrd="0" presId="urn:microsoft.com/office/officeart/2005/8/layout/vList2"/>
    <dgm:cxn modelId="{CE04E339-06C3-4283-B0A3-C3BC96934FBC}" type="presParOf" srcId="{E4C9E3A6-C0AD-40DC-970C-0924714D75BD}" destId="{D99985C1-6D91-4938-90CA-966FA82ADADD}" srcOrd="9" destOrd="0" presId="urn:microsoft.com/office/officeart/2005/8/layout/vList2"/>
    <dgm:cxn modelId="{669DDE73-A690-43B2-A6CB-817BB4DADCB6}" type="presParOf" srcId="{E4C9E3A6-C0AD-40DC-970C-0924714D75BD}" destId="{E15A7D7C-D246-42B4-8F06-1AE83042E2E6}" srcOrd="10" destOrd="0" presId="urn:microsoft.com/office/officeart/2005/8/layout/vList2"/>
    <dgm:cxn modelId="{7318AE40-A4F1-48D3-B77C-10C04E3EDE0E}" type="presParOf" srcId="{E4C9E3A6-C0AD-40DC-970C-0924714D75BD}" destId="{ADC9CCA5-B558-414C-8F66-8C7986AE0EA1}" srcOrd="11" destOrd="0" presId="urn:microsoft.com/office/officeart/2005/8/layout/vList2"/>
    <dgm:cxn modelId="{110567BB-577C-4A29-9286-4B7C904FF896}" type="presParOf" srcId="{E4C9E3A6-C0AD-40DC-970C-0924714D75BD}" destId="{619F7A7D-A0DB-4B14-AF90-E109CAECF55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C1C2CA-0E95-46CF-A80D-9541BB122BE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8D95318-9C59-458E-BFD9-510865478676}">
      <dgm:prSet/>
      <dgm:spPr/>
      <dgm:t>
        <a:bodyPr/>
        <a:lstStyle/>
        <a:p>
          <a:pPr rtl="0"/>
          <a:r>
            <a:rPr lang="ru-RU" dirty="0" smtClean="0"/>
            <a:t>Концепции маркетинга – это наиболее общие подходы к решению задач достижения желаемого уровня сбыта на разных рынках, принципы их решения, которые являются основой управления маркетингом.</a:t>
          </a:r>
          <a:endParaRPr lang="ru-RU" dirty="0"/>
        </a:p>
      </dgm:t>
    </dgm:pt>
    <dgm:pt modelId="{79ECF2E2-61EA-49DA-84DA-028145E104F5}" type="parTrans" cxnId="{557A99BF-A54E-4E01-BF71-8D5A3D3CC908}">
      <dgm:prSet/>
      <dgm:spPr/>
      <dgm:t>
        <a:bodyPr/>
        <a:lstStyle/>
        <a:p>
          <a:endParaRPr lang="ru-RU"/>
        </a:p>
      </dgm:t>
    </dgm:pt>
    <dgm:pt modelId="{267CB68F-D169-438A-BD4F-8729799666F6}" type="sibTrans" cxnId="{557A99BF-A54E-4E01-BF71-8D5A3D3CC908}">
      <dgm:prSet/>
      <dgm:spPr/>
      <dgm:t>
        <a:bodyPr/>
        <a:lstStyle/>
        <a:p>
          <a:endParaRPr lang="ru-RU"/>
        </a:p>
      </dgm:t>
    </dgm:pt>
    <dgm:pt modelId="{0A8F9823-815D-489B-B20E-3793892C637D}" type="pres">
      <dgm:prSet presAssocID="{2AC1C2CA-0E95-46CF-A80D-9541BB122B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4585A9-8720-486E-B4A7-F32B411FD4B6}" type="pres">
      <dgm:prSet presAssocID="{88D95318-9C59-458E-BFD9-510865478676}" presName="parentText" presStyleLbl="node1" presStyleIdx="0" presStyleCnt="1" custLinFactNeighborX="211" custLinFactNeighborY="-69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3A333-38B6-401D-95F4-E354CE4C5054}" type="presOf" srcId="{2AC1C2CA-0E95-46CF-A80D-9541BB122BEB}" destId="{0A8F9823-815D-489B-B20E-3793892C637D}" srcOrd="0" destOrd="0" presId="urn:microsoft.com/office/officeart/2005/8/layout/vList2"/>
    <dgm:cxn modelId="{BB809180-0481-48BE-B370-2FFD678612CD}" type="presOf" srcId="{88D95318-9C59-458E-BFD9-510865478676}" destId="{FC4585A9-8720-486E-B4A7-F32B411FD4B6}" srcOrd="0" destOrd="0" presId="urn:microsoft.com/office/officeart/2005/8/layout/vList2"/>
    <dgm:cxn modelId="{557A99BF-A54E-4E01-BF71-8D5A3D3CC908}" srcId="{2AC1C2CA-0E95-46CF-A80D-9541BB122BEB}" destId="{88D95318-9C59-458E-BFD9-510865478676}" srcOrd="0" destOrd="0" parTransId="{79ECF2E2-61EA-49DA-84DA-028145E104F5}" sibTransId="{267CB68F-D169-438A-BD4F-8729799666F6}"/>
    <dgm:cxn modelId="{5F43A98D-E478-4382-895E-9C9290B38710}" type="presParOf" srcId="{0A8F9823-815D-489B-B20E-3793892C637D}" destId="{FC4585A9-8720-486E-B4A7-F32B411FD4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F32ED2-EC52-4853-8FE3-D5A63B3E1F2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AB0276-8E06-44D7-814E-C1D2697120AD}">
      <dgm:prSet/>
      <dgm:spPr/>
      <dgm:t>
        <a:bodyPr/>
        <a:lstStyle/>
        <a:p>
          <a:pPr rtl="0"/>
          <a:r>
            <a:rPr lang="ru-RU" dirty="0" smtClean="0"/>
            <a:t>Принципы маркетинга определяют конкретные направления маркетинговой деятельности туристской организации, ее функции, которые тесно взаимосвязаны и поэтому нельзя ни одну из них исключить из системы, не нарушив ее целостности.</a:t>
          </a:r>
          <a:endParaRPr lang="ru-RU" dirty="0"/>
        </a:p>
      </dgm:t>
    </dgm:pt>
    <dgm:pt modelId="{EDBAB493-F458-499D-BA89-6A2FB3153A42}" type="parTrans" cxnId="{6958F8E3-2F55-40C4-8582-87871D6C7D4D}">
      <dgm:prSet/>
      <dgm:spPr/>
      <dgm:t>
        <a:bodyPr/>
        <a:lstStyle/>
        <a:p>
          <a:endParaRPr lang="ru-RU"/>
        </a:p>
      </dgm:t>
    </dgm:pt>
    <dgm:pt modelId="{F5CE26C4-B848-4AB9-8FB9-D0F27E6CB3D4}" type="sibTrans" cxnId="{6958F8E3-2F55-40C4-8582-87871D6C7D4D}">
      <dgm:prSet/>
      <dgm:spPr/>
      <dgm:t>
        <a:bodyPr/>
        <a:lstStyle/>
        <a:p>
          <a:endParaRPr lang="ru-RU"/>
        </a:p>
      </dgm:t>
    </dgm:pt>
    <dgm:pt modelId="{6C8C8D5C-BEE2-4B73-BF1D-0A9D90071B38}" type="pres">
      <dgm:prSet presAssocID="{DFF32ED2-EC52-4853-8FE3-D5A63B3E1F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A9EE77-FCD8-494C-8EC6-DFDF54DBB4D8}" type="pres">
      <dgm:prSet presAssocID="{7BAB0276-8E06-44D7-814E-C1D2697120AD}" presName="parentText" presStyleLbl="node1" presStyleIdx="0" presStyleCnt="1" custScaleX="100000" custScaleY="43913" custLinFactNeighborY="-5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79C40-0336-435B-B740-2A6E127C51F5}" type="presOf" srcId="{DFF32ED2-EC52-4853-8FE3-D5A63B3E1F2F}" destId="{6C8C8D5C-BEE2-4B73-BF1D-0A9D90071B38}" srcOrd="0" destOrd="0" presId="urn:microsoft.com/office/officeart/2005/8/layout/vList2"/>
    <dgm:cxn modelId="{6958F8E3-2F55-40C4-8582-87871D6C7D4D}" srcId="{DFF32ED2-EC52-4853-8FE3-D5A63B3E1F2F}" destId="{7BAB0276-8E06-44D7-814E-C1D2697120AD}" srcOrd="0" destOrd="0" parTransId="{EDBAB493-F458-499D-BA89-6A2FB3153A42}" sibTransId="{F5CE26C4-B848-4AB9-8FB9-D0F27E6CB3D4}"/>
    <dgm:cxn modelId="{8969DE3F-2693-4866-854E-4611BC86E568}" type="presOf" srcId="{7BAB0276-8E06-44D7-814E-C1D2697120AD}" destId="{F0A9EE77-FCD8-494C-8EC6-DFDF54DBB4D8}" srcOrd="0" destOrd="0" presId="urn:microsoft.com/office/officeart/2005/8/layout/vList2"/>
    <dgm:cxn modelId="{CBEDAB84-1440-4EDC-A130-2D3C4A3B7629}" type="presParOf" srcId="{6C8C8D5C-BEE2-4B73-BF1D-0A9D90071B38}" destId="{F0A9EE77-FCD8-494C-8EC6-DFDF54DBB4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9CDB2-CA56-4406-9580-97BC2B4C67CC}">
      <dsp:nvSpPr>
        <dsp:cNvPr id="0" name=""/>
        <dsp:cNvSpPr/>
      </dsp:nvSpPr>
      <dsp:spPr>
        <a:xfrm>
          <a:off x="0" y="61647"/>
          <a:ext cx="5796135" cy="1474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Изучить теоретические основы маркетинга и проектирования турпродукта в экотуризме и разработать новый турпродукт для русскоязычных туристов (на примере национального парка </a:t>
          </a:r>
          <a:r>
            <a:rPr lang="ru-RU" sz="1800" kern="1200" dirty="0" err="1" smtClean="0"/>
            <a:t>Нуксио</a:t>
          </a:r>
          <a:r>
            <a:rPr lang="ru-RU" sz="1800" kern="1200" dirty="0" smtClean="0"/>
            <a:t>,  и  природного центра </a:t>
          </a:r>
          <a:r>
            <a:rPr lang="ru-RU" sz="1800" kern="1200" dirty="0" err="1" smtClean="0"/>
            <a:t>Халтиа</a:t>
          </a:r>
          <a:r>
            <a:rPr lang="ru-RU" sz="1800" kern="1200" dirty="0" smtClean="0"/>
            <a:t>»).</a:t>
          </a:r>
          <a:endParaRPr lang="ru-RU" sz="1800" kern="1200" dirty="0"/>
        </a:p>
      </dsp:txBody>
      <dsp:txXfrm>
        <a:off x="71965" y="133612"/>
        <a:ext cx="5652205" cy="133027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3FB52-79D1-4D07-B0BA-76D186F84905}">
      <dsp:nvSpPr>
        <dsp:cNvPr id="0" name=""/>
        <dsp:cNvSpPr/>
      </dsp:nvSpPr>
      <dsp:spPr>
        <a:xfrm>
          <a:off x="0" y="187946"/>
          <a:ext cx="5940151" cy="789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Изучить теоретические основы маркетинга и проектирования тупродукта в туризме.</a:t>
          </a:r>
          <a:endParaRPr lang="ru-RU" sz="1500" kern="1200"/>
        </a:p>
      </dsp:txBody>
      <dsp:txXfrm>
        <a:off x="38552" y="226498"/>
        <a:ext cx="5863047" cy="712646"/>
      </dsp:txXfrm>
    </dsp:sp>
    <dsp:sp modelId="{B324FEE8-5D2C-4FBF-95A8-9A9AB5EC11F4}">
      <dsp:nvSpPr>
        <dsp:cNvPr id="0" name=""/>
        <dsp:cNvSpPr/>
      </dsp:nvSpPr>
      <dsp:spPr>
        <a:xfrm>
          <a:off x="0" y="1020896"/>
          <a:ext cx="5940151" cy="789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Изучить развитие экологического туризма в Национальных парках Финляндии и туристско-рекреационных ресурсов национального парка Нууксио и природного центра Халтиа.</a:t>
          </a:r>
          <a:endParaRPr lang="ru-RU" sz="1500" kern="1200"/>
        </a:p>
      </dsp:txBody>
      <dsp:txXfrm>
        <a:off x="38552" y="1059448"/>
        <a:ext cx="5863047" cy="712646"/>
      </dsp:txXfrm>
    </dsp:sp>
    <dsp:sp modelId="{CE0D86CF-31E6-46D0-AF31-E9D28876D68E}">
      <dsp:nvSpPr>
        <dsp:cNvPr id="0" name=""/>
        <dsp:cNvSpPr/>
      </dsp:nvSpPr>
      <dsp:spPr>
        <a:xfrm>
          <a:off x="0" y="1853847"/>
          <a:ext cx="5940151" cy="789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Разработать и предложить рекомендации по продвижению нового турпродукта «Национальный парк Нуксио и природный центр Халтиа» для русскоязычных туристов</a:t>
          </a:r>
          <a:endParaRPr lang="ru-RU" sz="1500" kern="1200"/>
        </a:p>
      </dsp:txBody>
      <dsp:txXfrm>
        <a:off x="38552" y="1892399"/>
        <a:ext cx="5863047" cy="7126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6D95504-EF51-4032-A0A1-28641F22F5A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BC6356F-E1B3-4565-91E1-FCC7352A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5504-EF51-4032-A0A1-28641F22F5A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356F-E1B3-4565-91E1-FCC7352A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5504-EF51-4032-A0A1-28641F22F5A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356F-E1B3-4565-91E1-FCC7352A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5504-EF51-4032-A0A1-28641F22F5A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356F-E1B3-4565-91E1-FCC7352A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5504-EF51-4032-A0A1-28641F22F5A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356F-E1B3-4565-91E1-FCC7352A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5504-EF51-4032-A0A1-28641F22F5A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356F-E1B3-4565-91E1-FCC7352A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D95504-EF51-4032-A0A1-28641F22F5A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C6356F-E1B3-4565-91E1-FCC7352AA28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6D95504-EF51-4032-A0A1-28641F22F5A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BC6356F-E1B3-4565-91E1-FCC7352A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5504-EF51-4032-A0A1-28641F22F5A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356F-E1B3-4565-91E1-FCC7352A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5504-EF51-4032-A0A1-28641F22F5A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356F-E1B3-4565-91E1-FCC7352A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5504-EF51-4032-A0A1-28641F22F5A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356F-E1B3-4565-91E1-FCC7352A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6D95504-EF51-4032-A0A1-28641F22F5A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BC6356F-E1B3-4565-91E1-FCC7352AA2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http://upload.wikimedia.org/wikipedia/commons/b/bf/Lauhanvuori_5.jpg" TargetMode="External"/><Relationship Id="rId3" Type="http://schemas.openxmlformats.org/officeDocument/2006/relationships/image" Target="http://www.terra-z.ru/wp-content/uploads/2014/02/Repovesi-National-Park-Photographer-Pertti-Heinonen.jpg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terra-z.ru/wp-content/uploads/2014/07/Hikers-at-Harrisuvanto.jpg" TargetMode="External"/><Relationship Id="rId5" Type="http://schemas.openxmlformats.org/officeDocument/2006/relationships/image" Target="../media/image13.jpeg"/><Relationship Id="rId10" Type="http://schemas.openxmlformats.org/officeDocument/2006/relationships/image" Target="http://www.zastavki.com/pictures/originals/2014/World___other_world_Nuuksio_National_Park__Finland_061153_.jpg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http://img.travel.ru/images2/2014/07/object234605/14409878443_0ff412ba6f_o.jpg" TargetMode="External"/><Relationship Id="rId7" Type="http://schemas.openxmlformats.org/officeDocument/2006/relationships/image" Target="http://static.panoramio.com/photos/large/52370913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http://finnish.ru/images/nuuksio_370.jpg" TargetMode="External"/><Relationship Id="rId5" Type="http://schemas.openxmlformats.org/officeDocument/2006/relationships/image" Target="http://tut1.ru/uploads/posts/2012-11/1352288911_nusiko.jpg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image" Target="http://trvlworld.net/uploads/posts/2010-09/1284405811_steep-climb2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image" Target="../media/image24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13" Type="http://schemas.openxmlformats.org/officeDocument/2006/relationships/diagramColors" Target="../diagrams/colors21.xml"/><Relationship Id="rId3" Type="http://schemas.openxmlformats.org/officeDocument/2006/relationships/image" Target="../media/image26.jpeg"/><Relationship Id="rId7" Type="http://schemas.openxmlformats.org/officeDocument/2006/relationships/diagramQuickStyle" Target="../diagrams/quickStyle20.xml"/><Relationship Id="rId12" Type="http://schemas.openxmlformats.org/officeDocument/2006/relationships/diagramQuickStyle" Target="../diagrams/quickStyle2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0.xml"/><Relationship Id="rId11" Type="http://schemas.openxmlformats.org/officeDocument/2006/relationships/diagramLayout" Target="../diagrams/layout21.xml"/><Relationship Id="rId5" Type="http://schemas.openxmlformats.org/officeDocument/2006/relationships/diagramData" Target="../diagrams/data20.xml"/><Relationship Id="rId15" Type="http://schemas.openxmlformats.org/officeDocument/2006/relationships/image" Target="../media/image28.jpeg"/><Relationship Id="rId10" Type="http://schemas.openxmlformats.org/officeDocument/2006/relationships/diagramData" Target="../diagrams/data21.xml"/><Relationship Id="rId4" Type="http://schemas.openxmlformats.org/officeDocument/2006/relationships/image" Target="../media/image27.jpeg"/><Relationship Id="rId9" Type="http://schemas.microsoft.com/office/2007/relationships/diagramDrawing" Target="../diagrams/drawing20.xml"/><Relationship Id="rId14" Type="http://schemas.microsoft.com/office/2007/relationships/diagramDrawing" Target="../diagrams/drawing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2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4" Type="http://schemas.openxmlformats.org/officeDocument/2006/relationships/image" Target="../media/image31.jpeg"/><Relationship Id="rId9" Type="http://schemas.microsoft.com/office/2007/relationships/diagramDrawing" Target="../diagrams/drawin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http://kaknado.su/wp-content/uploads/2013/08/Nuuksio03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36.jpeg"/><Relationship Id="rId7" Type="http://schemas.openxmlformats.org/officeDocument/2006/relationships/diagramQuickStyle" Target="../diagrams/quickStyle2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3.xml"/><Relationship Id="rId5" Type="http://schemas.openxmlformats.org/officeDocument/2006/relationships/diagramData" Target="../diagrams/data23.xml"/><Relationship Id="rId4" Type="http://schemas.openxmlformats.org/officeDocument/2006/relationships/image" Target="../media/image37.jpeg"/><Relationship Id="rId9" Type="http://schemas.microsoft.com/office/2007/relationships/diagramDrawing" Target="../diagrams/drawin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9.gi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820472" cy="29969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+mn-lt"/>
              </a:rPr>
              <a:t>КУРСОВАЯ РАБОТА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b="1" dirty="0">
                <a:latin typeface="+mn-lt"/>
              </a:rPr>
              <a:t>по дисциплине «Менеджмент в туризме</a:t>
            </a:r>
            <a:r>
              <a:rPr lang="ru-RU" sz="2400" b="1" dirty="0" smtClean="0">
                <a:latin typeface="+mn-lt"/>
              </a:rPr>
              <a:t>»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 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b="1" dirty="0">
                <a:latin typeface="+mn-lt"/>
              </a:rPr>
              <a:t>Маркетинг, разработка и продвижения турпродукта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b="1" dirty="0">
                <a:latin typeface="+mn-lt"/>
              </a:rPr>
              <a:t>"Национальный парк </a:t>
            </a:r>
            <a:r>
              <a:rPr lang="ru-RU" sz="2400" b="1" dirty="0" err="1">
                <a:latin typeface="+mn-lt"/>
              </a:rPr>
              <a:t>Нууксио</a:t>
            </a:r>
            <a:r>
              <a:rPr lang="ru-RU" sz="2400" b="1" dirty="0">
                <a:latin typeface="+mn-lt"/>
              </a:rPr>
              <a:t> и природный центр «</a:t>
            </a:r>
            <a:r>
              <a:rPr lang="ru-RU" sz="2400" b="1" dirty="0" err="1">
                <a:latin typeface="+mn-lt"/>
              </a:rPr>
              <a:t>Халтиа</a:t>
            </a:r>
            <a:r>
              <a:rPr lang="ru-RU" sz="2400" b="1" dirty="0">
                <a:latin typeface="+mn-lt"/>
              </a:rPr>
              <a:t>» (Финляндия</a:t>
            </a:r>
            <a:r>
              <a:rPr lang="ru-RU" sz="2400" b="1" dirty="0" smtClean="0">
                <a:latin typeface="+mn-lt"/>
              </a:rPr>
              <a:t>)"</a:t>
            </a:r>
            <a:endParaRPr lang="ru-RU" sz="2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8493" y="4437112"/>
            <a:ext cx="4953000" cy="242088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/>
              <a:t>Студента III курса</a:t>
            </a:r>
          </a:p>
          <a:p>
            <a:pPr algn="r"/>
            <a:r>
              <a:rPr lang="ru-RU" sz="2000" dirty="0"/>
              <a:t>очной формы обучения</a:t>
            </a:r>
          </a:p>
          <a:p>
            <a:pPr algn="r"/>
            <a:r>
              <a:rPr lang="ru-RU" sz="2000" dirty="0"/>
              <a:t>Факультета </a:t>
            </a:r>
            <a:r>
              <a:rPr lang="ru-RU" sz="2000" dirty="0" err="1" smtClean="0"/>
              <a:t>ЕГиТ</a:t>
            </a:r>
            <a:r>
              <a:rPr lang="en-US" sz="2000" dirty="0" smtClean="0"/>
              <a:t> </a:t>
            </a:r>
            <a:r>
              <a:rPr lang="ru-RU" sz="2000" dirty="0" smtClean="0"/>
              <a:t>направления Туризм</a:t>
            </a:r>
          </a:p>
          <a:p>
            <a:pPr algn="r"/>
            <a:r>
              <a:rPr lang="ru-RU" sz="2000" dirty="0" err="1" smtClean="0"/>
              <a:t>Тарелкина</a:t>
            </a:r>
            <a:r>
              <a:rPr lang="ru-RU" sz="2000" dirty="0" smtClean="0"/>
              <a:t> Владимира Сергеевича</a:t>
            </a:r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Научный руководитель доц., </a:t>
            </a:r>
            <a:r>
              <a:rPr lang="ru-RU" sz="2000" dirty="0" err="1" smtClean="0"/>
              <a:t>к.п.н</a:t>
            </a:r>
            <a:r>
              <a:rPr lang="ru-RU" sz="2000" dirty="0" smtClean="0"/>
              <a:t>. </a:t>
            </a:r>
          </a:p>
          <a:p>
            <a:pPr algn="r"/>
            <a:r>
              <a:rPr lang="ru-RU" sz="2000" dirty="0" err="1" smtClean="0"/>
              <a:t>Макарский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АнатолийМоисеевич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690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o-svetu-na-kolesax.ru/images/%D0%BD%D0%B0%D1%86%D0%B8%D0%BE%D0%BD%D0%B0%D0%BB%D1%8C%D0%BD%D1%8B%D0%B5_%D0%BF%D0%B0%D1%80%D0%BA%D0%B8_%D0%A4%D0%B8%D0%BD%D0%BB%D1%8F%D0%BD%D0%B4%D0%B8%D0%B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4067944" cy="64533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Общая характеристика Национальных парков Финляндии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840007"/>
              </p:ext>
            </p:extLst>
          </p:nvPr>
        </p:nvGraphicFramePr>
        <p:xfrm>
          <a:off x="-34668" y="1844824"/>
          <a:ext cx="536408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59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terra-z.ru/wp-content/uploads/2014/02/Repovesi-National-Park-Photographer-Pertti-Heinonen.jpg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65501"/>
            <a:ext cx="5076056" cy="367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C:\Users\Даша\Desktop\Perhe Kolilla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289" y="96541"/>
            <a:ext cx="4788024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terra-z.ru/wp-content/uploads/2014/07/Hikers-at-Harrisuvanto.jpg"/>
          <p:cNvPicPr>
            <a:picLocks noChangeAspect="1" noChangeArrowheads="1"/>
          </p:cNvPicPr>
          <p:nvPr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5735" y="96542"/>
            <a:ext cx="4388265" cy="297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pload.wikimedia.org/wikipedia/commons/b/bf/Lauhanvuori_5.jpg"/>
          <p:cNvPicPr>
            <a:picLocks noChangeAspect="1" noChangeArrowheads="1"/>
          </p:cNvPicPr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5736" y="2420888"/>
            <a:ext cx="4388264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zastavki.com/pictures/originals/2014/World___other_world_Nuuksio_National_Park__Finland_061153_.jpg"/>
          <p:cNvPicPr>
            <a:picLocks noChangeAspect="1" noChangeArrowheads="1"/>
          </p:cNvPicPr>
          <p:nvPr/>
        </p:nvPicPr>
        <p:blipFill>
          <a:blip r:embed="rId9" r:link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217" y="4649737"/>
            <a:ext cx="4305300" cy="219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8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nland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889679" cy="6237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Национальный парк «</a:t>
            </a:r>
            <a:r>
              <a:rPr lang="ru-RU" sz="3200" dirty="0" err="1" smtClean="0"/>
              <a:t>Нууксио</a:t>
            </a:r>
            <a:r>
              <a:rPr lang="ru-RU" sz="3200" dirty="0" smtClean="0"/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091337"/>
              </p:ext>
            </p:extLst>
          </p:nvPr>
        </p:nvGraphicFramePr>
        <p:xfrm>
          <a:off x="-29375" y="1196751"/>
          <a:ext cx="5652120" cy="54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93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Катание по озерам природного парка на лодках и байдарках - популярное развлечение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32"/>
            <a:ext cx="4880845" cy="3252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tut1.ru/uploads/posts/2012-11/1352288911_nusiko.jpg"/>
          <p:cNvPicPr>
            <a:picLocks noChangeAspect="1" noChangeArrowheads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74"/>
          <a:stretch>
            <a:fillRect/>
          </a:stretch>
        </p:blipFill>
        <p:spPr bwMode="auto">
          <a:xfrm>
            <a:off x="4880845" y="0"/>
            <a:ext cx="4283968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main-photo_photo" descr="Nuuksion Pitkäjärvi,Solvalla.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6732240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trvlworld.net/uploads/posts/2010-09/1284405811_steep-climb2.jpg"/>
          <p:cNvPicPr>
            <a:picLocks noChangeAspect="1" noChangeArrowheads="1"/>
          </p:cNvPicPr>
          <p:nvPr/>
        </p:nvPicPr>
        <p:blipFill>
          <a:blip r:embed="rId8" r:link="rId9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140968"/>
            <a:ext cx="2555776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finnish.ru/images/nuuksio_370.jpg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71292"/>
            <a:ext cx="303461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0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884359"/>
              </p:ext>
            </p:extLst>
          </p:nvPr>
        </p:nvGraphicFramePr>
        <p:xfrm>
          <a:off x="4788024" y="444844"/>
          <a:ext cx="43330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4680520" cy="6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Владимир\Desktop\Курсовая\Haltian-ja-Nuuksion-lhipolut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665" y="1340768"/>
            <a:ext cx="7913209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Природный центр «</a:t>
            </a:r>
            <a:r>
              <a:rPr lang="ru-RU" sz="3200" dirty="0" err="1" smtClean="0"/>
              <a:t>Халтиа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816847"/>
              </p:ext>
            </p:extLst>
          </p:nvPr>
        </p:nvGraphicFramePr>
        <p:xfrm>
          <a:off x="4355976" y="1340768"/>
          <a:ext cx="478802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16159166"/>
              </p:ext>
            </p:extLst>
          </p:nvPr>
        </p:nvGraphicFramePr>
        <p:xfrm>
          <a:off x="-18256" y="4365104"/>
          <a:ext cx="4734272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Овал 9"/>
          <p:cNvSpPr/>
          <p:nvPr/>
        </p:nvSpPr>
        <p:spPr>
          <a:xfrm>
            <a:off x="6409958" y="5429617"/>
            <a:ext cx="237193" cy="23162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soyouknowbetter.com/wp-content/uploads/2013/09/1-Finnish-Nature-Center-Haltia-Mika_Huisman3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0" y="1340768"/>
            <a:ext cx="4265418" cy="2963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media-cdn.tripadvisor.com/media/photo-s/07/04/7b/34/the-finnish-nature-cent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845" y="5445224"/>
            <a:ext cx="4634315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log.visithelsinki.fi/wp-content/uploads/2014/09/Haltia_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845" y="4490475"/>
            <a:ext cx="4604646" cy="143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epoproduct.fi/wp-content/uploads/2013/06/Luontokeskus_Halti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28" y="2420888"/>
            <a:ext cx="4630333" cy="216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596686"/>
              </p:ext>
            </p:extLst>
          </p:nvPr>
        </p:nvGraphicFramePr>
        <p:xfrm>
          <a:off x="-20457" y="980728"/>
          <a:ext cx="3970784" cy="182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23800671"/>
              </p:ext>
            </p:extLst>
          </p:nvPr>
        </p:nvGraphicFramePr>
        <p:xfrm>
          <a:off x="107504" y="3140968"/>
          <a:ext cx="4139952" cy="357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074" name="Picture 2" descr="http://www.museot.fi/uploadkuvat/museokuvat/haltia-paanayttely-vaaka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3666" y="332656"/>
            <a:ext cx="4612495" cy="261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assets.inhabitat.com/wp-content/blogs.dir/1/files/2013/09/Finnish-Nature-Center-Haltia-Mika_Huisman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801" y="5229200"/>
            <a:ext cx="4840197" cy="1653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virazh-tour.ru/imgcatalog/catalog20b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802" y="3284984"/>
            <a:ext cx="484019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ljplus.ru/img4/s/a/sapsan_rzd/allegro1_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389" y="1484784"/>
            <a:ext cx="483601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668344" cy="1440160"/>
          </a:xfrm>
        </p:spPr>
        <p:txBody>
          <a:bodyPr>
            <a:noAutofit/>
          </a:bodyPr>
          <a:lstStyle/>
          <a:p>
            <a:r>
              <a:rPr lang="ru-RU" sz="3200" dirty="0"/>
              <a:t>Разработка ознакомительного тура для </a:t>
            </a:r>
            <a:r>
              <a:rPr lang="ru-RU" sz="3200" dirty="0" err="1"/>
              <a:t>туроператов</a:t>
            </a:r>
            <a:r>
              <a:rPr lang="ru-RU" sz="3200" dirty="0"/>
              <a:t> </a:t>
            </a:r>
            <a:r>
              <a:rPr lang="ru-RU" sz="3200" dirty="0" smtClean="0"/>
              <a:t>Санкт-Петербурга</a:t>
            </a:r>
            <a:endParaRPr lang="ru-RU" sz="3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16688"/>
              </p:ext>
            </p:extLst>
          </p:nvPr>
        </p:nvGraphicFramePr>
        <p:xfrm>
          <a:off x="1" y="1988840"/>
          <a:ext cx="550810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956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www.suomenmaa.fi/etusivu/6436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659" y="548681"/>
            <a:ext cx="4585827" cy="263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kaknado.su/wp-content/uploads/2013/08/Nuuksio03.jpg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659" y="2820629"/>
            <a:ext cx="4581872" cy="191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media-cdn.tripadvisor.com/media/photo-s/06/ff/3b/89/the-finnish-nature-centr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887" y="4702631"/>
            <a:ext cx="4639312" cy="2125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0" y="548681"/>
            <a:ext cx="5508103" cy="6309320"/>
            <a:chOff x="-21348" y="332705"/>
            <a:chExt cx="6891359" cy="6728607"/>
          </a:xfrm>
        </p:grpSpPr>
        <p:sp>
          <p:nvSpPr>
            <p:cNvPr id="32" name="Полилиния 31"/>
            <p:cNvSpPr/>
            <p:nvPr/>
          </p:nvSpPr>
          <p:spPr>
            <a:xfrm>
              <a:off x="-21348" y="5938395"/>
              <a:ext cx="6891358" cy="1122917"/>
            </a:xfrm>
            <a:custGeom>
              <a:avLst/>
              <a:gdLst>
                <a:gd name="connsiteX0" fmla="*/ 0 w 6891358"/>
                <a:gd name="connsiteY0" fmla="*/ 0 h 586898"/>
                <a:gd name="connsiteX1" fmla="*/ 6891358 w 6891358"/>
                <a:gd name="connsiteY1" fmla="*/ 0 h 586898"/>
                <a:gd name="connsiteX2" fmla="*/ 6891358 w 6891358"/>
                <a:gd name="connsiteY2" fmla="*/ 586898 h 586898"/>
                <a:gd name="connsiteX3" fmla="*/ 0 w 6891358"/>
                <a:gd name="connsiteY3" fmla="*/ 586898 h 586898"/>
                <a:gd name="connsiteX4" fmla="*/ 0 w 6891358"/>
                <a:gd name="connsiteY4" fmla="*/ 0 h 58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1358" h="586898">
                  <a:moveTo>
                    <a:pt x="0" y="0"/>
                  </a:moveTo>
                  <a:lnTo>
                    <a:pt x="6891358" y="0"/>
                  </a:lnTo>
                  <a:lnTo>
                    <a:pt x="6891358" y="586898"/>
                  </a:lnTo>
                  <a:lnTo>
                    <a:pt x="0" y="5868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После ужина начинается свободное время, в которое туристы могут воспользоваться дополнительными услугами, предоставляемыми природным центром (Спортивный инвентарь, сауна, барбекю, велоспорт, пляжная зона)</a:t>
              </a:r>
              <a:endParaRPr lang="ru-RU" sz="1400" kern="1200" dirty="0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-21348" y="5315539"/>
              <a:ext cx="6891359" cy="628989"/>
            </a:xfrm>
            <a:custGeom>
              <a:avLst/>
              <a:gdLst>
                <a:gd name="connsiteX0" fmla="*/ 0 w 6891358"/>
                <a:gd name="connsiteY0" fmla="*/ 220290 h 628988"/>
                <a:gd name="connsiteX1" fmla="*/ 3367056 w 6891358"/>
                <a:gd name="connsiteY1" fmla="*/ 220290 h 628988"/>
                <a:gd name="connsiteX2" fmla="*/ 3367056 w 6891358"/>
                <a:gd name="connsiteY2" fmla="*/ 157247 h 628988"/>
                <a:gd name="connsiteX3" fmla="*/ 3288432 w 6891358"/>
                <a:gd name="connsiteY3" fmla="*/ 157247 h 628988"/>
                <a:gd name="connsiteX4" fmla="*/ 3445679 w 6891358"/>
                <a:gd name="connsiteY4" fmla="*/ 0 h 628988"/>
                <a:gd name="connsiteX5" fmla="*/ 3602926 w 6891358"/>
                <a:gd name="connsiteY5" fmla="*/ 157247 h 628988"/>
                <a:gd name="connsiteX6" fmla="*/ 3524303 w 6891358"/>
                <a:gd name="connsiteY6" fmla="*/ 157247 h 628988"/>
                <a:gd name="connsiteX7" fmla="*/ 3524303 w 6891358"/>
                <a:gd name="connsiteY7" fmla="*/ 220290 h 628988"/>
                <a:gd name="connsiteX8" fmla="*/ 6891358 w 6891358"/>
                <a:gd name="connsiteY8" fmla="*/ 220290 h 628988"/>
                <a:gd name="connsiteX9" fmla="*/ 6891358 w 6891358"/>
                <a:gd name="connsiteY9" fmla="*/ 628988 h 628988"/>
                <a:gd name="connsiteX10" fmla="*/ 0 w 6891358"/>
                <a:gd name="connsiteY10" fmla="*/ 628988 h 628988"/>
                <a:gd name="connsiteX11" fmla="*/ 0 w 6891358"/>
                <a:gd name="connsiteY11" fmla="*/ 220290 h 62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91358" h="628988">
                  <a:moveTo>
                    <a:pt x="6891358" y="408698"/>
                  </a:moveTo>
                  <a:lnTo>
                    <a:pt x="3524302" y="408698"/>
                  </a:lnTo>
                  <a:lnTo>
                    <a:pt x="3524302" y="471741"/>
                  </a:lnTo>
                  <a:lnTo>
                    <a:pt x="3602926" y="471741"/>
                  </a:lnTo>
                  <a:lnTo>
                    <a:pt x="3445679" y="628987"/>
                  </a:lnTo>
                  <a:lnTo>
                    <a:pt x="3288432" y="471741"/>
                  </a:lnTo>
                  <a:lnTo>
                    <a:pt x="3367055" y="471741"/>
                  </a:lnTo>
                  <a:lnTo>
                    <a:pt x="3367055" y="408698"/>
                  </a:lnTo>
                  <a:lnTo>
                    <a:pt x="0" y="408698"/>
                  </a:lnTo>
                  <a:lnTo>
                    <a:pt x="0" y="1"/>
                  </a:lnTo>
                  <a:lnTo>
                    <a:pt x="6891358" y="1"/>
                  </a:lnTo>
                  <a:lnTo>
                    <a:pt x="6891358" y="40869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7" tIns="99569" rIns="99569" bIns="31985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18:00 – Ужин в ресторане природного центра</a:t>
              </a:r>
              <a:endParaRPr lang="ru-RU" sz="1400" kern="1200" dirty="0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-21348" y="4692685"/>
              <a:ext cx="6891359" cy="628989"/>
            </a:xfrm>
            <a:custGeom>
              <a:avLst/>
              <a:gdLst>
                <a:gd name="connsiteX0" fmla="*/ 0 w 6891358"/>
                <a:gd name="connsiteY0" fmla="*/ 220290 h 628988"/>
                <a:gd name="connsiteX1" fmla="*/ 3367056 w 6891358"/>
                <a:gd name="connsiteY1" fmla="*/ 220290 h 628988"/>
                <a:gd name="connsiteX2" fmla="*/ 3367056 w 6891358"/>
                <a:gd name="connsiteY2" fmla="*/ 157247 h 628988"/>
                <a:gd name="connsiteX3" fmla="*/ 3288432 w 6891358"/>
                <a:gd name="connsiteY3" fmla="*/ 157247 h 628988"/>
                <a:gd name="connsiteX4" fmla="*/ 3445679 w 6891358"/>
                <a:gd name="connsiteY4" fmla="*/ 0 h 628988"/>
                <a:gd name="connsiteX5" fmla="*/ 3602926 w 6891358"/>
                <a:gd name="connsiteY5" fmla="*/ 157247 h 628988"/>
                <a:gd name="connsiteX6" fmla="*/ 3524303 w 6891358"/>
                <a:gd name="connsiteY6" fmla="*/ 157247 h 628988"/>
                <a:gd name="connsiteX7" fmla="*/ 3524303 w 6891358"/>
                <a:gd name="connsiteY7" fmla="*/ 220290 h 628988"/>
                <a:gd name="connsiteX8" fmla="*/ 6891358 w 6891358"/>
                <a:gd name="connsiteY8" fmla="*/ 220290 h 628988"/>
                <a:gd name="connsiteX9" fmla="*/ 6891358 w 6891358"/>
                <a:gd name="connsiteY9" fmla="*/ 628988 h 628988"/>
                <a:gd name="connsiteX10" fmla="*/ 0 w 6891358"/>
                <a:gd name="connsiteY10" fmla="*/ 628988 h 628988"/>
                <a:gd name="connsiteX11" fmla="*/ 0 w 6891358"/>
                <a:gd name="connsiteY11" fmla="*/ 220290 h 62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91358" h="628988">
                  <a:moveTo>
                    <a:pt x="6891358" y="408698"/>
                  </a:moveTo>
                  <a:lnTo>
                    <a:pt x="3524302" y="408698"/>
                  </a:lnTo>
                  <a:lnTo>
                    <a:pt x="3524302" y="471741"/>
                  </a:lnTo>
                  <a:lnTo>
                    <a:pt x="3602926" y="471741"/>
                  </a:lnTo>
                  <a:lnTo>
                    <a:pt x="3445679" y="628987"/>
                  </a:lnTo>
                  <a:lnTo>
                    <a:pt x="3288432" y="471741"/>
                  </a:lnTo>
                  <a:lnTo>
                    <a:pt x="3367055" y="471741"/>
                  </a:lnTo>
                  <a:lnTo>
                    <a:pt x="3367055" y="408698"/>
                  </a:lnTo>
                  <a:lnTo>
                    <a:pt x="0" y="408698"/>
                  </a:lnTo>
                  <a:lnTo>
                    <a:pt x="0" y="1"/>
                  </a:lnTo>
                  <a:lnTo>
                    <a:pt x="6891358" y="1"/>
                  </a:lnTo>
                  <a:lnTo>
                    <a:pt x="6891358" y="40869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7" tIns="99569" rIns="99569" bIns="31985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15:10 – Мини-поход экскурсия по территории природного центра, ознакомление с понятиями экотуризма.</a:t>
              </a:r>
              <a:endParaRPr lang="ru-RU" sz="1400" kern="1200" dirty="0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-21348" y="4069831"/>
              <a:ext cx="6891358" cy="628989"/>
            </a:xfrm>
            <a:custGeom>
              <a:avLst/>
              <a:gdLst>
                <a:gd name="connsiteX0" fmla="*/ 0 w 6891358"/>
                <a:gd name="connsiteY0" fmla="*/ 220290 h 628988"/>
                <a:gd name="connsiteX1" fmla="*/ 3367056 w 6891358"/>
                <a:gd name="connsiteY1" fmla="*/ 220290 h 628988"/>
                <a:gd name="connsiteX2" fmla="*/ 3367056 w 6891358"/>
                <a:gd name="connsiteY2" fmla="*/ 157247 h 628988"/>
                <a:gd name="connsiteX3" fmla="*/ 3288432 w 6891358"/>
                <a:gd name="connsiteY3" fmla="*/ 157247 h 628988"/>
                <a:gd name="connsiteX4" fmla="*/ 3445679 w 6891358"/>
                <a:gd name="connsiteY4" fmla="*/ 0 h 628988"/>
                <a:gd name="connsiteX5" fmla="*/ 3602926 w 6891358"/>
                <a:gd name="connsiteY5" fmla="*/ 157247 h 628988"/>
                <a:gd name="connsiteX6" fmla="*/ 3524303 w 6891358"/>
                <a:gd name="connsiteY6" fmla="*/ 157247 h 628988"/>
                <a:gd name="connsiteX7" fmla="*/ 3524303 w 6891358"/>
                <a:gd name="connsiteY7" fmla="*/ 220290 h 628988"/>
                <a:gd name="connsiteX8" fmla="*/ 6891358 w 6891358"/>
                <a:gd name="connsiteY8" fmla="*/ 220290 h 628988"/>
                <a:gd name="connsiteX9" fmla="*/ 6891358 w 6891358"/>
                <a:gd name="connsiteY9" fmla="*/ 628988 h 628988"/>
                <a:gd name="connsiteX10" fmla="*/ 0 w 6891358"/>
                <a:gd name="connsiteY10" fmla="*/ 628988 h 628988"/>
                <a:gd name="connsiteX11" fmla="*/ 0 w 6891358"/>
                <a:gd name="connsiteY11" fmla="*/ 220290 h 62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91358" h="628988">
                  <a:moveTo>
                    <a:pt x="6891358" y="408698"/>
                  </a:moveTo>
                  <a:lnTo>
                    <a:pt x="3524302" y="408698"/>
                  </a:lnTo>
                  <a:lnTo>
                    <a:pt x="3524302" y="471741"/>
                  </a:lnTo>
                  <a:lnTo>
                    <a:pt x="3602926" y="471741"/>
                  </a:lnTo>
                  <a:lnTo>
                    <a:pt x="3445679" y="628987"/>
                  </a:lnTo>
                  <a:lnTo>
                    <a:pt x="3288432" y="471741"/>
                  </a:lnTo>
                  <a:lnTo>
                    <a:pt x="3367055" y="471741"/>
                  </a:lnTo>
                  <a:lnTo>
                    <a:pt x="3367055" y="408698"/>
                  </a:lnTo>
                  <a:lnTo>
                    <a:pt x="0" y="408698"/>
                  </a:lnTo>
                  <a:lnTo>
                    <a:pt x="0" y="1"/>
                  </a:lnTo>
                  <a:lnTo>
                    <a:pt x="6891358" y="1"/>
                  </a:lnTo>
                  <a:lnTo>
                    <a:pt x="6891358" y="40869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7" tIns="99569" rIns="99569" bIns="31985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14:50 – Аренда снаряжения (по надобности) для мини похода по территории природного центра</a:t>
              </a:r>
              <a:endParaRPr lang="ru-RU" sz="1400" kern="1200" dirty="0"/>
            </a:p>
          </p:txBody>
        </p:sp>
        <p:sp>
          <p:nvSpPr>
            <p:cNvPr id="36" name="Полилиния 35"/>
            <p:cNvSpPr/>
            <p:nvPr/>
          </p:nvSpPr>
          <p:spPr>
            <a:xfrm rot="21600000">
              <a:off x="-21348" y="3446977"/>
              <a:ext cx="6891358" cy="628989"/>
            </a:xfrm>
            <a:custGeom>
              <a:avLst/>
              <a:gdLst>
                <a:gd name="connsiteX0" fmla="*/ 0 w 6891358"/>
                <a:gd name="connsiteY0" fmla="*/ 220290 h 628988"/>
                <a:gd name="connsiteX1" fmla="*/ 3367056 w 6891358"/>
                <a:gd name="connsiteY1" fmla="*/ 220290 h 628988"/>
                <a:gd name="connsiteX2" fmla="*/ 3367056 w 6891358"/>
                <a:gd name="connsiteY2" fmla="*/ 157247 h 628988"/>
                <a:gd name="connsiteX3" fmla="*/ 3288432 w 6891358"/>
                <a:gd name="connsiteY3" fmla="*/ 157247 h 628988"/>
                <a:gd name="connsiteX4" fmla="*/ 3445679 w 6891358"/>
                <a:gd name="connsiteY4" fmla="*/ 0 h 628988"/>
                <a:gd name="connsiteX5" fmla="*/ 3602926 w 6891358"/>
                <a:gd name="connsiteY5" fmla="*/ 157247 h 628988"/>
                <a:gd name="connsiteX6" fmla="*/ 3524303 w 6891358"/>
                <a:gd name="connsiteY6" fmla="*/ 157247 h 628988"/>
                <a:gd name="connsiteX7" fmla="*/ 3524303 w 6891358"/>
                <a:gd name="connsiteY7" fmla="*/ 220290 h 628988"/>
                <a:gd name="connsiteX8" fmla="*/ 6891358 w 6891358"/>
                <a:gd name="connsiteY8" fmla="*/ 220290 h 628988"/>
                <a:gd name="connsiteX9" fmla="*/ 6891358 w 6891358"/>
                <a:gd name="connsiteY9" fmla="*/ 628988 h 628988"/>
                <a:gd name="connsiteX10" fmla="*/ 0 w 6891358"/>
                <a:gd name="connsiteY10" fmla="*/ 628988 h 628988"/>
                <a:gd name="connsiteX11" fmla="*/ 0 w 6891358"/>
                <a:gd name="connsiteY11" fmla="*/ 220290 h 62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91358" h="628988">
                  <a:moveTo>
                    <a:pt x="6891358" y="408698"/>
                  </a:moveTo>
                  <a:lnTo>
                    <a:pt x="3524302" y="408698"/>
                  </a:lnTo>
                  <a:lnTo>
                    <a:pt x="3524302" y="471741"/>
                  </a:lnTo>
                  <a:lnTo>
                    <a:pt x="3602926" y="471741"/>
                  </a:lnTo>
                  <a:lnTo>
                    <a:pt x="3445679" y="628987"/>
                  </a:lnTo>
                  <a:lnTo>
                    <a:pt x="3288432" y="471741"/>
                  </a:lnTo>
                  <a:lnTo>
                    <a:pt x="3367055" y="471741"/>
                  </a:lnTo>
                  <a:lnTo>
                    <a:pt x="3367055" y="408698"/>
                  </a:lnTo>
                  <a:lnTo>
                    <a:pt x="0" y="408698"/>
                  </a:lnTo>
                  <a:lnTo>
                    <a:pt x="0" y="1"/>
                  </a:lnTo>
                  <a:lnTo>
                    <a:pt x="6891358" y="1"/>
                  </a:lnTo>
                  <a:lnTo>
                    <a:pt x="6891358" y="40869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7" tIns="99569" rIns="99568" bIns="31985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13:300 – Обед в ресторане природного центра</a:t>
              </a:r>
              <a:endParaRPr lang="ru-RU" sz="1400" kern="1200" dirty="0"/>
            </a:p>
          </p:txBody>
        </p:sp>
        <p:sp>
          <p:nvSpPr>
            <p:cNvPr id="37" name="Полилиния 36"/>
            <p:cNvSpPr/>
            <p:nvPr/>
          </p:nvSpPr>
          <p:spPr>
            <a:xfrm rot="21600000">
              <a:off x="-21348" y="2824122"/>
              <a:ext cx="6891358" cy="628989"/>
            </a:xfrm>
            <a:custGeom>
              <a:avLst/>
              <a:gdLst>
                <a:gd name="connsiteX0" fmla="*/ 0 w 6891358"/>
                <a:gd name="connsiteY0" fmla="*/ 220290 h 628988"/>
                <a:gd name="connsiteX1" fmla="*/ 3367056 w 6891358"/>
                <a:gd name="connsiteY1" fmla="*/ 220290 h 628988"/>
                <a:gd name="connsiteX2" fmla="*/ 3367056 w 6891358"/>
                <a:gd name="connsiteY2" fmla="*/ 157247 h 628988"/>
                <a:gd name="connsiteX3" fmla="*/ 3288432 w 6891358"/>
                <a:gd name="connsiteY3" fmla="*/ 157247 h 628988"/>
                <a:gd name="connsiteX4" fmla="*/ 3445679 w 6891358"/>
                <a:gd name="connsiteY4" fmla="*/ 0 h 628988"/>
                <a:gd name="connsiteX5" fmla="*/ 3602926 w 6891358"/>
                <a:gd name="connsiteY5" fmla="*/ 157247 h 628988"/>
                <a:gd name="connsiteX6" fmla="*/ 3524303 w 6891358"/>
                <a:gd name="connsiteY6" fmla="*/ 157247 h 628988"/>
                <a:gd name="connsiteX7" fmla="*/ 3524303 w 6891358"/>
                <a:gd name="connsiteY7" fmla="*/ 220290 h 628988"/>
                <a:gd name="connsiteX8" fmla="*/ 6891358 w 6891358"/>
                <a:gd name="connsiteY8" fmla="*/ 220290 h 628988"/>
                <a:gd name="connsiteX9" fmla="*/ 6891358 w 6891358"/>
                <a:gd name="connsiteY9" fmla="*/ 628988 h 628988"/>
                <a:gd name="connsiteX10" fmla="*/ 0 w 6891358"/>
                <a:gd name="connsiteY10" fmla="*/ 628988 h 628988"/>
                <a:gd name="connsiteX11" fmla="*/ 0 w 6891358"/>
                <a:gd name="connsiteY11" fmla="*/ 220290 h 62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91358" h="628988">
                  <a:moveTo>
                    <a:pt x="6891358" y="408698"/>
                  </a:moveTo>
                  <a:lnTo>
                    <a:pt x="3524302" y="408698"/>
                  </a:lnTo>
                  <a:lnTo>
                    <a:pt x="3524302" y="471741"/>
                  </a:lnTo>
                  <a:lnTo>
                    <a:pt x="3602926" y="471741"/>
                  </a:lnTo>
                  <a:lnTo>
                    <a:pt x="3445679" y="628987"/>
                  </a:lnTo>
                  <a:lnTo>
                    <a:pt x="3288432" y="471741"/>
                  </a:lnTo>
                  <a:lnTo>
                    <a:pt x="3367055" y="471741"/>
                  </a:lnTo>
                  <a:lnTo>
                    <a:pt x="3367055" y="408698"/>
                  </a:lnTo>
                  <a:lnTo>
                    <a:pt x="0" y="408698"/>
                  </a:lnTo>
                  <a:lnTo>
                    <a:pt x="0" y="1"/>
                  </a:lnTo>
                  <a:lnTo>
                    <a:pt x="6891358" y="1"/>
                  </a:lnTo>
                  <a:lnTo>
                    <a:pt x="6891358" y="40869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7" tIns="99569" rIns="99568" bIns="31985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smtClean="0"/>
                <a:t>«Зеленое кольцо»</a:t>
              </a:r>
              <a:endParaRPr lang="ru-RU" sz="1400" kern="1200"/>
            </a:p>
          </p:txBody>
        </p:sp>
        <p:sp>
          <p:nvSpPr>
            <p:cNvPr id="38" name="Полилиния 37"/>
            <p:cNvSpPr/>
            <p:nvPr/>
          </p:nvSpPr>
          <p:spPr>
            <a:xfrm rot="21600000">
              <a:off x="-21348" y="2201268"/>
              <a:ext cx="6891358" cy="628989"/>
            </a:xfrm>
            <a:custGeom>
              <a:avLst/>
              <a:gdLst>
                <a:gd name="connsiteX0" fmla="*/ 0 w 6891358"/>
                <a:gd name="connsiteY0" fmla="*/ 220290 h 628988"/>
                <a:gd name="connsiteX1" fmla="*/ 3367056 w 6891358"/>
                <a:gd name="connsiteY1" fmla="*/ 220290 h 628988"/>
                <a:gd name="connsiteX2" fmla="*/ 3367056 w 6891358"/>
                <a:gd name="connsiteY2" fmla="*/ 157247 h 628988"/>
                <a:gd name="connsiteX3" fmla="*/ 3288432 w 6891358"/>
                <a:gd name="connsiteY3" fmla="*/ 157247 h 628988"/>
                <a:gd name="connsiteX4" fmla="*/ 3445679 w 6891358"/>
                <a:gd name="connsiteY4" fmla="*/ 0 h 628988"/>
                <a:gd name="connsiteX5" fmla="*/ 3602926 w 6891358"/>
                <a:gd name="connsiteY5" fmla="*/ 157247 h 628988"/>
                <a:gd name="connsiteX6" fmla="*/ 3524303 w 6891358"/>
                <a:gd name="connsiteY6" fmla="*/ 157247 h 628988"/>
                <a:gd name="connsiteX7" fmla="*/ 3524303 w 6891358"/>
                <a:gd name="connsiteY7" fmla="*/ 220290 h 628988"/>
                <a:gd name="connsiteX8" fmla="*/ 6891358 w 6891358"/>
                <a:gd name="connsiteY8" fmla="*/ 220290 h 628988"/>
                <a:gd name="connsiteX9" fmla="*/ 6891358 w 6891358"/>
                <a:gd name="connsiteY9" fmla="*/ 628988 h 628988"/>
                <a:gd name="connsiteX10" fmla="*/ 0 w 6891358"/>
                <a:gd name="connsiteY10" fmla="*/ 628988 h 628988"/>
                <a:gd name="connsiteX11" fmla="*/ 0 w 6891358"/>
                <a:gd name="connsiteY11" fmla="*/ 220290 h 62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91358" h="628988">
                  <a:moveTo>
                    <a:pt x="6891358" y="408698"/>
                  </a:moveTo>
                  <a:lnTo>
                    <a:pt x="3524302" y="408698"/>
                  </a:lnTo>
                  <a:lnTo>
                    <a:pt x="3524302" y="471741"/>
                  </a:lnTo>
                  <a:lnTo>
                    <a:pt x="3602926" y="471741"/>
                  </a:lnTo>
                  <a:lnTo>
                    <a:pt x="3445679" y="628987"/>
                  </a:lnTo>
                  <a:lnTo>
                    <a:pt x="3288432" y="471741"/>
                  </a:lnTo>
                  <a:lnTo>
                    <a:pt x="3367055" y="471741"/>
                  </a:lnTo>
                  <a:lnTo>
                    <a:pt x="3367055" y="408698"/>
                  </a:lnTo>
                  <a:lnTo>
                    <a:pt x="0" y="408698"/>
                  </a:lnTo>
                  <a:lnTo>
                    <a:pt x="0" y="1"/>
                  </a:lnTo>
                  <a:lnTo>
                    <a:pt x="6891358" y="1"/>
                  </a:lnTo>
                  <a:lnTo>
                    <a:pt x="6891358" y="40869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7" tIns="99569" rIns="99568" bIns="31985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smtClean="0"/>
                <a:t>«Главная выставка»</a:t>
              </a:r>
              <a:endParaRPr lang="ru-RU" sz="1400" kern="1200"/>
            </a:p>
          </p:txBody>
        </p:sp>
        <p:sp>
          <p:nvSpPr>
            <p:cNvPr id="39" name="Полилиния 38"/>
            <p:cNvSpPr/>
            <p:nvPr/>
          </p:nvSpPr>
          <p:spPr>
            <a:xfrm rot="21600000">
              <a:off x="-21348" y="1578414"/>
              <a:ext cx="6891358" cy="628990"/>
            </a:xfrm>
            <a:custGeom>
              <a:avLst/>
              <a:gdLst>
                <a:gd name="connsiteX0" fmla="*/ 0 w 6891358"/>
                <a:gd name="connsiteY0" fmla="*/ 220290 h 628988"/>
                <a:gd name="connsiteX1" fmla="*/ 3367056 w 6891358"/>
                <a:gd name="connsiteY1" fmla="*/ 220290 h 628988"/>
                <a:gd name="connsiteX2" fmla="*/ 3367056 w 6891358"/>
                <a:gd name="connsiteY2" fmla="*/ 157247 h 628988"/>
                <a:gd name="connsiteX3" fmla="*/ 3288432 w 6891358"/>
                <a:gd name="connsiteY3" fmla="*/ 157247 h 628988"/>
                <a:gd name="connsiteX4" fmla="*/ 3445679 w 6891358"/>
                <a:gd name="connsiteY4" fmla="*/ 0 h 628988"/>
                <a:gd name="connsiteX5" fmla="*/ 3602926 w 6891358"/>
                <a:gd name="connsiteY5" fmla="*/ 157247 h 628988"/>
                <a:gd name="connsiteX6" fmla="*/ 3524303 w 6891358"/>
                <a:gd name="connsiteY6" fmla="*/ 157247 h 628988"/>
                <a:gd name="connsiteX7" fmla="*/ 3524303 w 6891358"/>
                <a:gd name="connsiteY7" fmla="*/ 220290 h 628988"/>
                <a:gd name="connsiteX8" fmla="*/ 6891358 w 6891358"/>
                <a:gd name="connsiteY8" fmla="*/ 220290 h 628988"/>
                <a:gd name="connsiteX9" fmla="*/ 6891358 w 6891358"/>
                <a:gd name="connsiteY9" fmla="*/ 628988 h 628988"/>
                <a:gd name="connsiteX10" fmla="*/ 0 w 6891358"/>
                <a:gd name="connsiteY10" fmla="*/ 628988 h 628988"/>
                <a:gd name="connsiteX11" fmla="*/ 0 w 6891358"/>
                <a:gd name="connsiteY11" fmla="*/ 220290 h 62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91358" h="628988">
                  <a:moveTo>
                    <a:pt x="6891358" y="408698"/>
                  </a:moveTo>
                  <a:lnTo>
                    <a:pt x="3524302" y="408698"/>
                  </a:lnTo>
                  <a:lnTo>
                    <a:pt x="3524302" y="471741"/>
                  </a:lnTo>
                  <a:lnTo>
                    <a:pt x="3602926" y="471741"/>
                  </a:lnTo>
                  <a:lnTo>
                    <a:pt x="3445679" y="628987"/>
                  </a:lnTo>
                  <a:lnTo>
                    <a:pt x="3288432" y="471741"/>
                  </a:lnTo>
                  <a:lnTo>
                    <a:pt x="3367055" y="471741"/>
                  </a:lnTo>
                  <a:lnTo>
                    <a:pt x="3367055" y="408698"/>
                  </a:lnTo>
                  <a:lnTo>
                    <a:pt x="0" y="408698"/>
                  </a:lnTo>
                  <a:lnTo>
                    <a:pt x="0" y="1"/>
                  </a:lnTo>
                  <a:lnTo>
                    <a:pt x="6891358" y="1"/>
                  </a:lnTo>
                  <a:lnTo>
                    <a:pt x="6891358" y="40869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7" tIns="99569" rIns="99568" bIns="319859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smtClean="0"/>
                <a:t>10:20 – Посещение экспозиций национального центра «Халтиа»:</a:t>
              </a:r>
              <a:endParaRPr lang="ru-RU" sz="1400" kern="1200"/>
            </a:p>
          </p:txBody>
        </p:sp>
        <p:sp>
          <p:nvSpPr>
            <p:cNvPr id="40" name="Полилиния 39"/>
            <p:cNvSpPr/>
            <p:nvPr/>
          </p:nvSpPr>
          <p:spPr>
            <a:xfrm rot="21600000">
              <a:off x="-21348" y="955560"/>
              <a:ext cx="6891358" cy="628990"/>
            </a:xfrm>
            <a:custGeom>
              <a:avLst/>
              <a:gdLst>
                <a:gd name="connsiteX0" fmla="*/ 0 w 6891358"/>
                <a:gd name="connsiteY0" fmla="*/ 220290 h 628988"/>
                <a:gd name="connsiteX1" fmla="*/ 3367056 w 6891358"/>
                <a:gd name="connsiteY1" fmla="*/ 220290 h 628988"/>
                <a:gd name="connsiteX2" fmla="*/ 3367056 w 6891358"/>
                <a:gd name="connsiteY2" fmla="*/ 157247 h 628988"/>
                <a:gd name="connsiteX3" fmla="*/ 3288432 w 6891358"/>
                <a:gd name="connsiteY3" fmla="*/ 157247 h 628988"/>
                <a:gd name="connsiteX4" fmla="*/ 3445679 w 6891358"/>
                <a:gd name="connsiteY4" fmla="*/ 0 h 628988"/>
                <a:gd name="connsiteX5" fmla="*/ 3602926 w 6891358"/>
                <a:gd name="connsiteY5" fmla="*/ 157247 h 628988"/>
                <a:gd name="connsiteX6" fmla="*/ 3524303 w 6891358"/>
                <a:gd name="connsiteY6" fmla="*/ 157247 h 628988"/>
                <a:gd name="connsiteX7" fmla="*/ 3524303 w 6891358"/>
                <a:gd name="connsiteY7" fmla="*/ 220290 h 628988"/>
                <a:gd name="connsiteX8" fmla="*/ 6891358 w 6891358"/>
                <a:gd name="connsiteY8" fmla="*/ 220290 h 628988"/>
                <a:gd name="connsiteX9" fmla="*/ 6891358 w 6891358"/>
                <a:gd name="connsiteY9" fmla="*/ 628988 h 628988"/>
                <a:gd name="connsiteX10" fmla="*/ 0 w 6891358"/>
                <a:gd name="connsiteY10" fmla="*/ 628988 h 628988"/>
                <a:gd name="connsiteX11" fmla="*/ 0 w 6891358"/>
                <a:gd name="connsiteY11" fmla="*/ 220290 h 62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91358" h="628988">
                  <a:moveTo>
                    <a:pt x="6891358" y="408698"/>
                  </a:moveTo>
                  <a:lnTo>
                    <a:pt x="3524302" y="408698"/>
                  </a:lnTo>
                  <a:lnTo>
                    <a:pt x="3524302" y="471741"/>
                  </a:lnTo>
                  <a:lnTo>
                    <a:pt x="3602926" y="471741"/>
                  </a:lnTo>
                  <a:lnTo>
                    <a:pt x="3445679" y="628987"/>
                  </a:lnTo>
                  <a:lnTo>
                    <a:pt x="3288432" y="471741"/>
                  </a:lnTo>
                  <a:lnTo>
                    <a:pt x="3367055" y="471741"/>
                  </a:lnTo>
                  <a:lnTo>
                    <a:pt x="3367055" y="408698"/>
                  </a:lnTo>
                  <a:lnTo>
                    <a:pt x="0" y="408698"/>
                  </a:lnTo>
                  <a:lnTo>
                    <a:pt x="0" y="1"/>
                  </a:lnTo>
                  <a:lnTo>
                    <a:pt x="6891358" y="1"/>
                  </a:lnTo>
                  <a:lnTo>
                    <a:pt x="6891358" y="40869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7" tIns="99569" rIns="99568" bIns="319859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smtClean="0"/>
                <a:t>9:20 – Начало экскурсии по национальному центру</a:t>
              </a:r>
              <a:endParaRPr lang="ru-RU" sz="1400" kern="1200"/>
            </a:p>
          </p:txBody>
        </p:sp>
        <p:sp>
          <p:nvSpPr>
            <p:cNvPr id="41" name="Полилиния 40"/>
            <p:cNvSpPr/>
            <p:nvPr/>
          </p:nvSpPr>
          <p:spPr>
            <a:xfrm rot="21600000">
              <a:off x="-21348" y="332705"/>
              <a:ext cx="6891358" cy="628990"/>
            </a:xfrm>
            <a:custGeom>
              <a:avLst/>
              <a:gdLst>
                <a:gd name="connsiteX0" fmla="*/ 0 w 6891358"/>
                <a:gd name="connsiteY0" fmla="*/ 220290 h 628988"/>
                <a:gd name="connsiteX1" fmla="*/ 3367056 w 6891358"/>
                <a:gd name="connsiteY1" fmla="*/ 220290 h 628988"/>
                <a:gd name="connsiteX2" fmla="*/ 3367056 w 6891358"/>
                <a:gd name="connsiteY2" fmla="*/ 157247 h 628988"/>
                <a:gd name="connsiteX3" fmla="*/ 3288432 w 6891358"/>
                <a:gd name="connsiteY3" fmla="*/ 157247 h 628988"/>
                <a:gd name="connsiteX4" fmla="*/ 3445679 w 6891358"/>
                <a:gd name="connsiteY4" fmla="*/ 0 h 628988"/>
                <a:gd name="connsiteX5" fmla="*/ 3602926 w 6891358"/>
                <a:gd name="connsiteY5" fmla="*/ 157247 h 628988"/>
                <a:gd name="connsiteX6" fmla="*/ 3524303 w 6891358"/>
                <a:gd name="connsiteY6" fmla="*/ 157247 h 628988"/>
                <a:gd name="connsiteX7" fmla="*/ 3524303 w 6891358"/>
                <a:gd name="connsiteY7" fmla="*/ 220290 h 628988"/>
                <a:gd name="connsiteX8" fmla="*/ 6891358 w 6891358"/>
                <a:gd name="connsiteY8" fmla="*/ 220290 h 628988"/>
                <a:gd name="connsiteX9" fmla="*/ 6891358 w 6891358"/>
                <a:gd name="connsiteY9" fmla="*/ 628988 h 628988"/>
                <a:gd name="connsiteX10" fmla="*/ 0 w 6891358"/>
                <a:gd name="connsiteY10" fmla="*/ 628988 h 628988"/>
                <a:gd name="connsiteX11" fmla="*/ 0 w 6891358"/>
                <a:gd name="connsiteY11" fmla="*/ 220290 h 62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91358" h="628988">
                  <a:moveTo>
                    <a:pt x="6891358" y="408698"/>
                  </a:moveTo>
                  <a:lnTo>
                    <a:pt x="3524302" y="408698"/>
                  </a:lnTo>
                  <a:lnTo>
                    <a:pt x="3524302" y="471741"/>
                  </a:lnTo>
                  <a:lnTo>
                    <a:pt x="3602926" y="471741"/>
                  </a:lnTo>
                  <a:lnTo>
                    <a:pt x="3445679" y="628987"/>
                  </a:lnTo>
                  <a:lnTo>
                    <a:pt x="3288432" y="471741"/>
                  </a:lnTo>
                  <a:lnTo>
                    <a:pt x="3367055" y="471741"/>
                  </a:lnTo>
                  <a:lnTo>
                    <a:pt x="3367055" y="408698"/>
                  </a:lnTo>
                  <a:lnTo>
                    <a:pt x="0" y="408698"/>
                  </a:lnTo>
                  <a:lnTo>
                    <a:pt x="0" y="1"/>
                  </a:lnTo>
                  <a:lnTo>
                    <a:pt x="6891358" y="1"/>
                  </a:lnTo>
                  <a:lnTo>
                    <a:pt x="6891358" y="40869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7" tIns="99569" rIns="99568" bIns="31985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9:00 – Встреча  на </a:t>
              </a:r>
              <a:r>
                <a:rPr lang="ru-RU" sz="1400" kern="1200" dirty="0" err="1" smtClean="0"/>
                <a:t>ресепшене</a:t>
              </a:r>
              <a:r>
                <a:rPr lang="ru-RU" sz="1400" kern="1200" dirty="0" smtClean="0"/>
                <a:t> природного центра «</a:t>
              </a:r>
              <a:r>
                <a:rPr lang="ru-RU" sz="1400" kern="1200" dirty="0" err="1" smtClean="0"/>
                <a:t>Халтиа</a:t>
              </a:r>
              <a:r>
                <a:rPr lang="ru-RU" sz="1400" kern="1200" dirty="0" smtClean="0"/>
                <a:t>»</a:t>
              </a:r>
              <a:endParaRPr lang="ru-RU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11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feelthenature.fi/wp-content/uploads/2014/11/Wilderness-Canoeing-Adventure-in-Nuuksio-National-Park-2-800-600x4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1" y="2689505"/>
            <a:ext cx="4211961" cy="23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artiokampat.fi/wp-content/uploads/2013/04/kesataus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2" y="5085183"/>
            <a:ext cx="4211960" cy="176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outdoors.fi/documents/10550/366991/nuuksio_polulla_ihmisia_Raimo+Suikkari.jpg/2778d515-1304-4a1b-bc2c-87121212f426?t=14080166747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1" y="404663"/>
            <a:ext cx="4211960" cy="2284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710556"/>
              </p:ext>
            </p:extLst>
          </p:nvPr>
        </p:nvGraphicFramePr>
        <p:xfrm>
          <a:off x="0" y="476672"/>
          <a:ext cx="5220072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739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716017" cy="302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4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Актуальность исследования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406438"/>
              </p:ext>
            </p:extLst>
          </p:nvPr>
        </p:nvGraphicFramePr>
        <p:xfrm>
          <a:off x="0" y="3977680"/>
          <a:ext cx="558011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72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686814"/>
              </p:ext>
            </p:extLst>
          </p:nvPr>
        </p:nvGraphicFramePr>
        <p:xfrm>
          <a:off x="-13676" y="404664"/>
          <a:ext cx="422563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61649"/>
              </p:ext>
            </p:extLst>
          </p:nvPr>
        </p:nvGraphicFramePr>
        <p:xfrm>
          <a:off x="5041629" y="476673"/>
          <a:ext cx="4067944" cy="635758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5418"/>
                <a:gridCol w="1902526"/>
              </a:tblGrid>
              <a:tr h="135771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3370 рублей – Трансфер от Санкт-Петербурга до Хельсинки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3400 рубля – Услуги местного гида экскурсовода/сопровождающего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366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229 рублей – Общественный </a:t>
                      </a:r>
                      <a:r>
                        <a:rPr lang="ru-RU" sz="1200" dirty="0" err="1">
                          <a:effectLst/>
                        </a:rPr>
                        <a:t>транспот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8145 рублей – Проживание в мини отеле Спортивного Института </a:t>
                      </a:r>
                      <a:r>
                        <a:rPr lang="ru-RU" sz="1200" dirty="0" err="1">
                          <a:effectLst/>
                        </a:rPr>
                        <a:t>Solvalla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2926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864 рубля – Экскурсия по природному центру «</a:t>
                      </a:r>
                      <a:r>
                        <a:rPr lang="ru-RU" sz="1200" dirty="0" err="1">
                          <a:effectLst/>
                        </a:rPr>
                        <a:t>Халтиа</a:t>
                      </a:r>
                      <a:r>
                        <a:rPr lang="ru-RU" sz="1200" dirty="0">
                          <a:effectLst/>
                        </a:rPr>
                        <a:t>». Посещение выставок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4035 рублей – Водный поход на каноэ в Национальном парке «</a:t>
                      </a:r>
                      <a:r>
                        <a:rPr lang="ru-RU" sz="1200" dirty="0" err="1">
                          <a:effectLst/>
                        </a:rPr>
                        <a:t>Нууксио</a:t>
                      </a:r>
                      <a:r>
                        <a:rPr lang="ru-RU" sz="1200" dirty="0">
                          <a:effectLst/>
                        </a:rPr>
                        <a:t>» (Трансфер входит в цену)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366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3458 рублей – Пеший поход по Национальному парку «</a:t>
                      </a:r>
                      <a:r>
                        <a:rPr lang="ru-RU" sz="1200" dirty="0" err="1">
                          <a:effectLst/>
                        </a:rPr>
                        <a:t>Нууксио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1900 рублей – Трансфер из Хельсинки в Санкт-Петербург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8617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1848 рублей - комиссия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Общая</a:t>
                      </a:r>
                      <a:r>
                        <a:rPr lang="ru-RU" sz="1200" baseline="0" dirty="0" smtClean="0">
                          <a:effectLst/>
                        </a:rPr>
                        <a:t> прогнозируемая стоимость на 1 человека – 27 259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655179570"/>
              </p:ext>
            </p:extLst>
          </p:nvPr>
        </p:nvGraphicFramePr>
        <p:xfrm>
          <a:off x="25508" y="4005064"/>
          <a:ext cx="4762516" cy="285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497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343388" y="1340768"/>
            <a:ext cx="8229600" cy="3545021"/>
          </a:xfrm>
          <a:custGeom>
            <a:avLst/>
            <a:gdLst>
              <a:gd name="connsiteX0" fmla="*/ 0 w 8229600"/>
              <a:gd name="connsiteY0" fmla="*/ 590849 h 3545021"/>
              <a:gd name="connsiteX1" fmla="*/ 590849 w 8229600"/>
              <a:gd name="connsiteY1" fmla="*/ 0 h 3545021"/>
              <a:gd name="connsiteX2" fmla="*/ 7638751 w 8229600"/>
              <a:gd name="connsiteY2" fmla="*/ 0 h 3545021"/>
              <a:gd name="connsiteX3" fmla="*/ 8229600 w 8229600"/>
              <a:gd name="connsiteY3" fmla="*/ 590849 h 3545021"/>
              <a:gd name="connsiteX4" fmla="*/ 8229600 w 8229600"/>
              <a:gd name="connsiteY4" fmla="*/ 2954172 h 3545021"/>
              <a:gd name="connsiteX5" fmla="*/ 7638751 w 8229600"/>
              <a:gd name="connsiteY5" fmla="*/ 3545021 h 3545021"/>
              <a:gd name="connsiteX6" fmla="*/ 590849 w 8229600"/>
              <a:gd name="connsiteY6" fmla="*/ 3545021 h 3545021"/>
              <a:gd name="connsiteX7" fmla="*/ 0 w 8229600"/>
              <a:gd name="connsiteY7" fmla="*/ 2954172 h 3545021"/>
              <a:gd name="connsiteX8" fmla="*/ 0 w 8229600"/>
              <a:gd name="connsiteY8" fmla="*/ 590849 h 3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3545021">
                <a:moveTo>
                  <a:pt x="0" y="590849"/>
                </a:moveTo>
                <a:cubicBezTo>
                  <a:pt x="0" y="264532"/>
                  <a:pt x="264532" y="0"/>
                  <a:pt x="590849" y="0"/>
                </a:cubicBezTo>
                <a:lnTo>
                  <a:pt x="7638751" y="0"/>
                </a:lnTo>
                <a:cubicBezTo>
                  <a:pt x="7965068" y="0"/>
                  <a:pt x="8229600" y="264532"/>
                  <a:pt x="8229600" y="590849"/>
                </a:cubicBezTo>
                <a:lnTo>
                  <a:pt x="8229600" y="2954172"/>
                </a:lnTo>
                <a:cubicBezTo>
                  <a:pt x="8229600" y="3280489"/>
                  <a:pt x="7965068" y="3545021"/>
                  <a:pt x="7638751" y="3545021"/>
                </a:cubicBezTo>
                <a:lnTo>
                  <a:pt x="590849" y="3545021"/>
                </a:lnTo>
                <a:cubicBezTo>
                  <a:pt x="264532" y="3545021"/>
                  <a:pt x="0" y="3280489"/>
                  <a:pt x="0" y="2954172"/>
                </a:cubicBezTo>
                <a:lnTo>
                  <a:pt x="0" y="59084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6894" tIns="416894" rIns="416894" bIns="416894" numCol="1" spcCol="1270" anchor="ctr" anchorCtr="0">
            <a:noAutofit/>
          </a:bodyPr>
          <a:lstStyle/>
          <a:p>
            <a:pPr lvl="0" algn="ctr" defTabSz="2844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4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r>
              <a:rPr lang="en-US" sz="64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4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!!!</a:t>
            </a:r>
            <a:endParaRPr lang="ru-RU" sz="64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8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/>
              <a:t>Задачи исследования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296981"/>
              </p:ext>
            </p:extLst>
          </p:nvPr>
        </p:nvGraphicFramePr>
        <p:xfrm>
          <a:off x="1" y="1399456"/>
          <a:ext cx="5796135" cy="159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707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Цель исследования</a:t>
            </a:r>
            <a:endParaRPr lang="ru-RU" sz="32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75374421"/>
              </p:ext>
            </p:extLst>
          </p:nvPr>
        </p:nvGraphicFramePr>
        <p:xfrm>
          <a:off x="3182857" y="4026456"/>
          <a:ext cx="5940152" cy="283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3103893" cy="274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5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>
            <a:lum bright="1000" contrast="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1774" y="1124744"/>
            <a:ext cx="385192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23" y="476672"/>
            <a:ext cx="8136904" cy="15841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ГЛАВА </a:t>
            </a:r>
            <a:r>
              <a:rPr lang="en-US" sz="3200" dirty="0" smtClean="0"/>
              <a:t>I </a:t>
            </a:r>
            <a:r>
              <a:rPr lang="ru-RU" sz="3200" dirty="0" smtClean="0"/>
              <a:t>ТЕОРИТИЧЕСКИЕ ОСНОВЫ МАРКЕТИНГА И ПРОЕКТИРОВАНИЯ ТУРПРОДУКТА В ТУРИЗМЕ </a:t>
            </a:r>
            <a:r>
              <a:rPr lang="ru-RU" sz="3200" dirty="0"/>
              <a:t> 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014858"/>
              </p:ext>
            </p:extLst>
          </p:nvPr>
        </p:nvGraphicFramePr>
        <p:xfrm>
          <a:off x="0" y="4193704"/>
          <a:ext cx="536408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01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email">
            <a:lum bright="61000" contras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2" y="620688"/>
            <a:ext cx="914489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518837"/>
              </p:ext>
            </p:extLst>
          </p:nvPr>
        </p:nvGraphicFramePr>
        <p:xfrm>
          <a:off x="-12429" y="3212976"/>
          <a:ext cx="4739921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7291647"/>
              </p:ext>
            </p:extLst>
          </p:nvPr>
        </p:nvGraphicFramePr>
        <p:xfrm>
          <a:off x="0" y="692696"/>
          <a:ext cx="449999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135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" y="188640"/>
            <a:ext cx="8229600" cy="14401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Концепции, особенности и принципы маркетинга в туризме</a:t>
            </a:r>
            <a:endParaRPr lang="ru-RU" sz="3200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41105754"/>
              </p:ext>
            </p:extLst>
          </p:nvPr>
        </p:nvGraphicFramePr>
        <p:xfrm>
          <a:off x="3779912" y="1628800"/>
          <a:ext cx="5144794" cy="4987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91530690"/>
              </p:ext>
            </p:extLst>
          </p:nvPr>
        </p:nvGraphicFramePr>
        <p:xfrm>
          <a:off x="1069" y="1772816"/>
          <a:ext cx="313184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986273252"/>
              </p:ext>
            </p:extLst>
          </p:nvPr>
        </p:nvGraphicFramePr>
        <p:xfrm>
          <a:off x="179512" y="4077072"/>
          <a:ext cx="280831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4893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Проектирование и разработка турпродукта в экологическом туризме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66339"/>
              </p:ext>
            </p:extLst>
          </p:nvPr>
        </p:nvGraphicFramePr>
        <p:xfrm>
          <a:off x="0" y="1844824"/>
          <a:ext cx="4883046" cy="385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42884437"/>
              </p:ext>
            </p:extLst>
          </p:nvPr>
        </p:nvGraphicFramePr>
        <p:xfrm>
          <a:off x="4932040" y="1916832"/>
          <a:ext cx="4211960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52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nves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5" y="4456825"/>
            <a:ext cx="32403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bed4f978c4b011865c3b2e157f1c8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616852"/>
            <a:ext cx="5711583" cy="469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232072"/>
              </p:ext>
            </p:extLst>
          </p:nvPr>
        </p:nvGraphicFramePr>
        <p:xfrm>
          <a:off x="2987824" y="4697760"/>
          <a:ext cx="615617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80897173"/>
              </p:ext>
            </p:extLst>
          </p:nvPr>
        </p:nvGraphicFramePr>
        <p:xfrm>
          <a:off x="-62734" y="764704"/>
          <a:ext cx="6190425" cy="283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1998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434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/>
              <a:t>ЭКОЛОГИЧЕСКИЙ ТУРИЗМ В НАЦИОНАЛЬНЫХ ПАРКАХ ФИНЛЯНДИИ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768039"/>
              </p:ext>
            </p:extLst>
          </p:nvPr>
        </p:nvGraphicFramePr>
        <p:xfrm>
          <a:off x="-28841" y="1844824"/>
          <a:ext cx="442798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http://www.douett.com/fileadmin/Fin/finlandmap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2767191" cy="4418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5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700</TotalTime>
  <Words>1369</Words>
  <Application>Microsoft Office PowerPoint</Application>
  <PresentationFormat>Экран (4:3)</PresentationFormat>
  <Paragraphs>139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Georgia</vt:lpstr>
      <vt:lpstr>Times New Roman</vt:lpstr>
      <vt:lpstr>Trebuchet MS</vt:lpstr>
      <vt:lpstr>Wingdings 2</vt:lpstr>
      <vt:lpstr>Городская</vt:lpstr>
      <vt:lpstr>КУРСОВАЯ РАБОТА по дисциплине «Менеджмент в туризме»   Маркетинг, разработка и продвижения турпродукта "Национальный парк Нууксио и природный центр «Халтиа» (Финляндия)"</vt:lpstr>
      <vt:lpstr>Актуальность исследования</vt:lpstr>
      <vt:lpstr>Задачи исследования</vt:lpstr>
      <vt:lpstr>ГЛАВА I ТЕОРИТИЧЕСКИЕ ОСНОВЫ МАРКЕТИНГА И ПРОЕКТИРОВАНИЯ ТУРПРОДУКТА В ТУРИЗМЕ  </vt:lpstr>
      <vt:lpstr>Презентация PowerPoint</vt:lpstr>
      <vt:lpstr>Концепции, особенности и принципы маркетинга в туризме</vt:lpstr>
      <vt:lpstr>Проектирование и разработка турпродукта в экологическом туризме</vt:lpstr>
      <vt:lpstr>Презентация PowerPoint</vt:lpstr>
      <vt:lpstr>ЭКОЛОГИЧЕСКИЙ ТУРИЗМ В НАЦИОНАЛЬНЫХ ПАРКАХ ФИНЛЯНДИИ</vt:lpstr>
      <vt:lpstr>Общая характеристика Национальных парков Финляндии</vt:lpstr>
      <vt:lpstr>Презентация PowerPoint</vt:lpstr>
      <vt:lpstr>Национальный парк «Нууксио» </vt:lpstr>
      <vt:lpstr>Презентация PowerPoint</vt:lpstr>
      <vt:lpstr>Презентация PowerPoint</vt:lpstr>
      <vt:lpstr>Природный центр «Халтиа»</vt:lpstr>
      <vt:lpstr>Презентация PowerPoint</vt:lpstr>
      <vt:lpstr>Разработка ознакомительного тура для туроператов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олег самсонов</cp:lastModifiedBy>
  <cp:revision>37</cp:revision>
  <dcterms:created xsi:type="dcterms:W3CDTF">2015-05-09T20:46:48Z</dcterms:created>
  <dcterms:modified xsi:type="dcterms:W3CDTF">2020-05-25T13:47:17Z</dcterms:modified>
</cp:coreProperties>
</file>